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256" r:id="rId3"/>
  </p:sldIdLst>
  <p:sldSz cx="22751415" cy="3485515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0D6B"/>
    <a:srgbClr val="F8D082"/>
    <a:srgbClr val="E65C19"/>
    <a:srgbClr val="B51B75"/>
    <a:srgbClr val="41719C"/>
    <a:srgbClr val="B2B2B2"/>
    <a:srgbClr val="202020"/>
    <a:srgbClr val="323232"/>
    <a:srgbClr val="CC33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10422"/>
        <p:guide pos="716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425382" y="1279525"/>
            <a:ext cx="2254886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844305" y="6724026"/>
            <a:ext cx="17065831" cy="11115547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14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844305" y="18307549"/>
            <a:ext cx="17065831" cy="8415499"/>
          </a:xfrm>
        </p:spPr>
        <p:txBody>
          <a:bodyPr>
            <a:normAutofit/>
          </a:bodyPr>
          <a:lstStyle>
            <a:lvl1pPr marL="0" indent="0" algn="ctr">
              <a:buNone/>
              <a:defRPr sz="448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1137920" indent="0" algn="ctr">
              <a:buNone/>
              <a:defRPr sz="4980"/>
            </a:lvl2pPr>
            <a:lvl3pPr marL="2275840" indent="0" algn="ctr">
              <a:buNone/>
              <a:defRPr sz="4480"/>
            </a:lvl3pPr>
            <a:lvl4pPr marL="3413760" indent="0" algn="ctr">
              <a:buNone/>
              <a:defRPr sz="3980"/>
            </a:lvl4pPr>
            <a:lvl5pPr marL="4549140" indent="0" algn="ctr">
              <a:buNone/>
              <a:defRPr sz="3980"/>
            </a:lvl5pPr>
            <a:lvl6pPr marL="5687060" indent="0" algn="ctr">
              <a:buNone/>
              <a:defRPr sz="3980"/>
            </a:lvl6pPr>
            <a:lvl7pPr marL="6825615" indent="0" algn="ctr">
              <a:buNone/>
              <a:defRPr sz="3980"/>
            </a:lvl7pPr>
            <a:lvl8pPr marL="7963535" indent="0" algn="ctr">
              <a:buNone/>
              <a:defRPr sz="3980"/>
            </a:lvl8pPr>
            <a:lvl9pPr marL="9101455" indent="0" algn="ctr">
              <a:buNone/>
              <a:defRPr sz="398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564368" y="2803245"/>
            <a:ext cx="19625705" cy="28253765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8830" y="1313560"/>
            <a:ext cx="19625705" cy="6737244"/>
          </a:xfrm>
        </p:spPr>
        <p:txBody>
          <a:bodyPr anchor="ctr" anchorCtr="0">
            <a:normAutofit/>
          </a:bodyPr>
          <a:lstStyle>
            <a:lvl1pPr>
              <a:defRPr sz="598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08830" y="9278836"/>
            <a:ext cx="19625705" cy="22115906"/>
          </a:xfrm>
        </p:spPr>
        <p:txBody>
          <a:bodyPr>
            <a:normAutofit/>
          </a:bodyPr>
          <a:lstStyle>
            <a:lvl1pPr>
              <a:defRPr sz="49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448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398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398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398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2519" y="19064377"/>
            <a:ext cx="18379900" cy="4124644"/>
          </a:xfrm>
        </p:spPr>
        <p:txBody>
          <a:bodyPr anchor="b">
            <a:normAutofit/>
          </a:bodyPr>
          <a:lstStyle>
            <a:lvl1pPr>
              <a:defRPr sz="996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52519" y="23430710"/>
            <a:ext cx="13664518" cy="3291234"/>
          </a:xfrm>
        </p:spPr>
        <p:txBody>
          <a:bodyPr>
            <a:normAutofit/>
          </a:bodyPr>
          <a:lstStyle>
            <a:lvl1pPr marL="0" indent="0">
              <a:buNone/>
              <a:defRPr sz="4480">
                <a:solidFill>
                  <a:schemeClr val="tx1"/>
                </a:solidFill>
              </a:defRPr>
            </a:lvl1pPr>
            <a:lvl2pPr marL="1137920" indent="0">
              <a:buNone/>
              <a:defRPr sz="4980">
                <a:solidFill>
                  <a:schemeClr val="tx1">
                    <a:tint val="75000"/>
                  </a:schemeClr>
                </a:solidFill>
              </a:defRPr>
            </a:lvl2pPr>
            <a:lvl3pPr marL="2275840" indent="0">
              <a:buNone/>
              <a:defRPr sz="4480">
                <a:solidFill>
                  <a:schemeClr val="tx1">
                    <a:tint val="75000"/>
                  </a:schemeClr>
                </a:solidFill>
              </a:defRPr>
            </a:lvl3pPr>
            <a:lvl4pPr marL="3413760" indent="0">
              <a:buNone/>
              <a:defRPr sz="3980">
                <a:solidFill>
                  <a:schemeClr val="tx1">
                    <a:tint val="75000"/>
                  </a:schemeClr>
                </a:solidFill>
              </a:defRPr>
            </a:lvl4pPr>
            <a:lvl5pPr marL="4549140" indent="0">
              <a:buNone/>
              <a:defRPr sz="3980">
                <a:solidFill>
                  <a:schemeClr val="tx1">
                    <a:tint val="75000"/>
                  </a:schemeClr>
                </a:solidFill>
              </a:defRPr>
            </a:lvl5pPr>
            <a:lvl6pPr marL="5687060" indent="0">
              <a:buNone/>
              <a:defRPr sz="3980">
                <a:solidFill>
                  <a:schemeClr val="tx1">
                    <a:tint val="75000"/>
                  </a:schemeClr>
                </a:solidFill>
              </a:defRPr>
            </a:lvl6pPr>
            <a:lvl7pPr marL="6825615" indent="0">
              <a:buNone/>
              <a:defRPr sz="3980">
                <a:solidFill>
                  <a:schemeClr val="tx1">
                    <a:tint val="75000"/>
                  </a:schemeClr>
                </a:solidFill>
              </a:defRPr>
            </a:lvl7pPr>
            <a:lvl8pPr marL="7963535" indent="0">
              <a:buNone/>
              <a:defRPr sz="3980">
                <a:solidFill>
                  <a:schemeClr val="tx1">
                    <a:tint val="75000"/>
                  </a:schemeClr>
                </a:solidFill>
              </a:defRPr>
            </a:lvl8pPr>
            <a:lvl9pPr marL="9101455" indent="0">
              <a:buNone/>
              <a:defRPr sz="39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8830" y="1313560"/>
            <a:ext cx="19625705" cy="6737244"/>
          </a:xfrm>
        </p:spPr>
        <p:txBody>
          <a:bodyPr>
            <a:normAutofit/>
          </a:bodyPr>
          <a:lstStyle>
            <a:lvl1pPr>
              <a:defRPr sz="598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08830" y="9278836"/>
            <a:ext cx="9670637" cy="221159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49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448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398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398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398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163898" y="9278836"/>
            <a:ext cx="9670637" cy="221159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49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448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398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398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398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67332" y="1855767"/>
            <a:ext cx="19625705" cy="6737244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67332" y="8868857"/>
            <a:ext cx="9626193" cy="4187577"/>
          </a:xfrm>
        </p:spPr>
        <p:txBody>
          <a:bodyPr anchor="b"/>
          <a:lstStyle>
            <a:lvl1pPr marL="0" indent="0">
              <a:buNone/>
              <a:defRPr sz="5980" b="1"/>
            </a:lvl1pPr>
            <a:lvl2pPr marL="1137920" indent="0">
              <a:buNone/>
              <a:defRPr sz="4980" b="1"/>
            </a:lvl2pPr>
            <a:lvl3pPr marL="2275840" indent="0">
              <a:buNone/>
              <a:defRPr sz="4480" b="1"/>
            </a:lvl3pPr>
            <a:lvl4pPr marL="3413760" indent="0">
              <a:buNone/>
              <a:defRPr sz="3980" b="1"/>
            </a:lvl4pPr>
            <a:lvl5pPr marL="4549140" indent="0">
              <a:buNone/>
              <a:defRPr sz="3980" b="1"/>
            </a:lvl5pPr>
            <a:lvl6pPr marL="5687060" indent="0">
              <a:buNone/>
              <a:defRPr sz="3980" b="1"/>
            </a:lvl6pPr>
            <a:lvl7pPr marL="6825615" indent="0">
              <a:buNone/>
              <a:defRPr sz="3980" b="1"/>
            </a:lvl7pPr>
            <a:lvl8pPr marL="7963535" indent="0">
              <a:buNone/>
              <a:defRPr sz="3980" b="1"/>
            </a:lvl8pPr>
            <a:lvl9pPr marL="9101455" indent="0">
              <a:buNone/>
              <a:defRPr sz="398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567332" y="13293972"/>
            <a:ext cx="9626193" cy="18165318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1519436" y="8868857"/>
            <a:ext cx="9673602" cy="4187577"/>
          </a:xfrm>
        </p:spPr>
        <p:txBody>
          <a:bodyPr anchor="b"/>
          <a:lstStyle>
            <a:lvl1pPr marL="0" indent="0">
              <a:buNone/>
              <a:defRPr sz="5980" b="1"/>
            </a:lvl1pPr>
            <a:lvl2pPr marL="1137920" indent="0">
              <a:buNone/>
              <a:defRPr sz="4980" b="1"/>
            </a:lvl2pPr>
            <a:lvl3pPr marL="2275840" indent="0">
              <a:buNone/>
              <a:defRPr sz="4480" b="1"/>
            </a:lvl3pPr>
            <a:lvl4pPr marL="3413760" indent="0">
              <a:buNone/>
              <a:defRPr sz="3980" b="1"/>
            </a:lvl4pPr>
            <a:lvl5pPr marL="4549140" indent="0">
              <a:buNone/>
              <a:defRPr sz="3980" b="1"/>
            </a:lvl5pPr>
            <a:lvl6pPr marL="5687060" indent="0">
              <a:buNone/>
              <a:defRPr sz="3980" b="1"/>
            </a:lvl6pPr>
            <a:lvl7pPr marL="6825615" indent="0">
              <a:buNone/>
              <a:defRPr sz="3980" b="1"/>
            </a:lvl7pPr>
            <a:lvl8pPr marL="7963535" indent="0">
              <a:buNone/>
              <a:defRPr sz="3980" b="1"/>
            </a:lvl8pPr>
            <a:lvl9pPr marL="9101455" indent="0">
              <a:buNone/>
              <a:defRPr sz="398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1519436" y="13293972"/>
            <a:ext cx="9673602" cy="18165318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64368" y="14059455"/>
            <a:ext cx="19625705" cy="6737244"/>
          </a:xfrm>
        </p:spPr>
        <p:txBody>
          <a:bodyPr>
            <a:normAutofit/>
          </a:bodyPr>
          <a:lstStyle>
            <a:lvl1pPr algn="ctr">
              <a:defRPr sz="1194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7049" y="645484"/>
            <a:ext cx="7773686" cy="8133101"/>
          </a:xfrm>
        </p:spPr>
        <p:txBody>
          <a:bodyPr anchor="ctr" anchorCtr="0">
            <a:normAutofit/>
          </a:bodyPr>
          <a:lstStyle>
            <a:lvl1pPr>
              <a:defRPr sz="598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9675118" y="3895033"/>
            <a:ext cx="10857213" cy="25892793"/>
          </a:xfrm>
        </p:spPr>
        <p:txBody>
          <a:bodyPr/>
          <a:lstStyle>
            <a:lvl1pPr marL="0" indent="0">
              <a:buNone/>
              <a:defRPr sz="7960"/>
            </a:lvl1pPr>
            <a:lvl2pPr marL="1137920" indent="0">
              <a:buNone/>
              <a:defRPr sz="6960"/>
            </a:lvl2pPr>
            <a:lvl3pPr marL="2275840" indent="0">
              <a:buNone/>
              <a:defRPr sz="5980"/>
            </a:lvl3pPr>
            <a:lvl4pPr marL="3413760" indent="0">
              <a:buNone/>
              <a:defRPr sz="4980"/>
            </a:lvl4pPr>
            <a:lvl5pPr marL="4549140" indent="0">
              <a:buNone/>
              <a:defRPr sz="4980"/>
            </a:lvl5pPr>
            <a:lvl6pPr marL="5687060" indent="0">
              <a:buNone/>
              <a:defRPr sz="4980"/>
            </a:lvl6pPr>
            <a:lvl7pPr marL="6825615" indent="0">
              <a:buNone/>
              <a:defRPr sz="4980"/>
            </a:lvl7pPr>
            <a:lvl8pPr marL="7963535" indent="0">
              <a:buNone/>
              <a:defRPr sz="4980"/>
            </a:lvl8pPr>
            <a:lvl9pPr marL="9101455" indent="0">
              <a:buNone/>
              <a:defRPr sz="498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16531" y="10456845"/>
            <a:ext cx="7773686" cy="1937259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3980"/>
            </a:lvl1pPr>
            <a:lvl2pPr marL="1137920" indent="0">
              <a:buNone/>
              <a:defRPr sz="3480"/>
            </a:lvl2pPr>
            <a:lvl3pPr marL="2275840" indent="0">
              <a:buNone/>
              <a:defRPr sz="2980"/>
            </a:lvl3pPr>
            <a:lvl4pPr marL="3413760" indent="0">
              <a:buNone/>
              <a:defRPr sz="2480"/>
            </a:lvl4pPr>
            <a:lvl5pPr marL="4549140" indent="0">
              <a:buNone/>
              <a:defRPr sz="2480"/>
            </a:lvl5pPr>
            <a:lvl6pPr marL="5687060" indent="0">
              <a:buNone/>
              <a:defRPr sz="2480"/>
            </a:lvl6pPr>
            <a:lvl7pPr marL="6825615" indent="0">
              <a:buNone/>
              <a:defRPr sz="2480"/>
            </a:lvl7pPr>
            <a:lvl8pPr marL="7963535" indent="0">
              <a:buNone/>
              <a:defRPr sz="2480"/>
            </a:lvl8pPr>
            <a:lvl9pPr marL="9101455" indent="0">
              <a:buNone/>
              <a:defRPr sz="248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1386601" y="2207556"/>
            <a:ext cx="0" cy="7071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8335847" y="1855767"/>
            <a:ext cx="2854226" cy="29538975"/>
          </a:xfrm>
        </p:spPr>
        <p:txBody>
          <a:bodyPr vert="eaVert">
            <a:normAutofit/>
          </a:bodyPr>
          <a:lstStyle>
            <a:lvl1pPr>
              <a:defRPr sz="896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564368" y="1855767"/>
            <a:ext cx="16573038" cy="29538975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564368" y="1855767"/>
            <a:ext cx="19625705" cy="6737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64368" y="9278836"/>
            <a:ext cx="19625705" cy="2211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564368" y="32306486"/>
            <a:ext cx="5119749" cy="1855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9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7537409" y="32306486"/>
            <a:ext cx="7679624" cy="1855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29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6070324" y="32306486"/>
            <a:ext cx="5119749" cy="1855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29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2275840" rtl="0" eaLnBrk="1" latinLnBrk="0" hangingPunct="1">
        <a:lnSpc>
          <a:spcPct val="90000"/>
        </a:lnSpc>
        <a:spcBef>
          <a:spcPct val="0"/>
        </a:spcBef>
        <a:buNone/>
        <a:defRPr sz="99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68960" indent="-568960" algn="l" defTabSz="2275840" rtl="0" eaLnBrk="1" latinLnBrk="0" hangingPunct="1">
        <a:lnSpc>
          <a:spcPct val="90000"/>
        </a:lnSpc>
        <a:spcBef>
          <a:spcPct val="498000"/>
        </a:spcBef>
        <a:buFont typeface="Arial" panose="02080604020202020204" pitchFamily="34" charset="0"/>
        <a:buChar char="•"/>
        <a:defRPr sz="5980" kern="1200">
          <a:solidFill>
            <a:schemeClr val="tx1"/>
          </a:solidFill>
          <a:latin typeface="+mn-lt"/>
          <a:ea typeface="+mn-ea"/>
          <a:cs typeface="+mn-cs"/>
        </a:defRPr>
      </a:lvl1pPr>
      <a:lvl2pPr marL="1706880" indent="-568960" algn="l" defTabSz="2275840" rtl="0" eaLnBrk="1" latinLnBrk="0" hangingPunct="1">
        <a:lnSpc>
          <a:spcPct val="90000"/>
        </a:lnSpc>
        <a:spcBef>
          <a:spcPct val="250000"/>
        </a:spcBef>
        <a:buFont typeface="Arial" panose="02080604020202020204" pitchFamily="34" charset="0"/>
        <a:buChar char="•"/>
        <a:defRPr sz="4980" kern="1200">
          <a:solidFill>
            <a:schemeClr val="tx1"/>
          </a:solidFill>
          <a:latin typeface="+mn-lt"/>
          <a:ea typeface="+mn-ea"/>
          <a:cs typeface="+mn-cs"/>
        </a:defRPr>
      </a:lvl2pPr>
      <a:lvl3pPr marL="2844800" indent="-568960" algn="l" defTabSz="2275840" rtl="0" eaLnBrk="1" latinLnBrk="0" hangingPunct="1">
        <a:lnSpc>
          <a:spcPct val="90000"/>
        </a:lnSpc>
        <a:spcBef>
          <a:spcPct val="250000"/>
        </a:spcBef>
        <a:buFont typeface="Arial" panose="0208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3pPr>
      <a:lvl4pPr marL="3982720" indent="-568960" algn="l" defTabSz="2275840" rtl="0" eaLnBrk="1" latinLnBrk="0" hangingPunct="1">
        <a:lnSpc>
          <a:spcPct val="90000"/>
        </a:lnSpc>
        <a:spcBef>
          <a:spcPct val="250000"/>
        </a:spcBef>
        <a:buFont typeface="Arial" panose="0208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4pPr>
      <a:lvl5pPr marL="5118100" indent="-568960" algn="l" defTabSz="2275840" rtl="0" eaLnBrk="1" latinLnBrk="0" hangingPunct="1">
        <a:lnSpc>
          <a:spcPct val="90000"/>
        </a:lnSpc>
        <a:spcBef>
          <a:spcPct val="250000"/>
        </a:spcBef>
        <a:buFont typeface="Arial" panose="0208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5pPr>
      <a:lvl6pPr marL="6256655" indent="-568960" algn="l" defTabSz="2275840" rtl="0" eaLnBrk="1" latinLnBrk="0" hangingPunct="1">
        <a:lnSpc>
          <a:spcPct val="90000"/>
        </a:lnSpc>
        <a:spcBef>
          <a:spcPct val="250000"/>
        </a:spcBef>
        <a:buFont typeface="Arial" panose="0208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6pPr>
      <a:lvl7pPr marL="7394575" indent="-568960" algn="l" defTabSz="2275840" rtl="0" eaLnBrk="1" latinLnBrk="0" hangingPunct="1">
        <a:lnSpc>
          <a:spcPct val="90000"/>
        </a:lnSpc>
        <a:spcBef>
          <a:spcPct val="250000"/>
        </a:spcBef>
        <a:buFont typeface="Arial" panose="0208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7pPr>
      <a:lvl8pPr marL="8532495" indent="-568960" algn="l" defTabSz="2275840" rtl="0" eaLnBrk="1" latinLnBrk="0" hangingPunct="1">
        <a:lnSpc>
          <a:spcPct val="90000"/>
        </a:lnSpc>
        <a:spcBef>
          <a:spcPct val="250000"/>
        </a:spcBef>
        <a:buFont typeface="Arial" panose="0208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8pPr>
      <a:lvl9pPr marL="9670415" indent="-568960" algn="l" defTabSz="2275840" rtl="0" eaLnBrk="1" latinLnBrk="0" hangingPunct="1">
        <a:lnSpc>
          <a:spcPct val="90000"/>
        </a:lnSpc>
        <a:spcBef>
          <a:spcPct val="250000"/>
        </a:spcBef>
        <a:buFont typeface="Arial" panose="0208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2275840" rtl="0" eaLnBrk="1" latinLnBrk="0" hangingPunct="1">
        <a:defRPr sz="4480" kern="1200">
          <a:solidFill>
            <a:schemeClr val="tx1"/>
          </a:solidFill>
          <a:latin typeface="+mn-lt"/>
          <a:ea typeface="+mn-ea"/>
          <a:cs typeface="+mn-cs"/>
        </a:defRPr>
      </a:lvl1pPr>
      <a:lvl2pPr marL="1137920" algn="l" defTabSz="2275840" rtl="0" eaLnBrk="1" latinLnBrk="0" hangingPunct="1">
        <a:defRPr sz="4480" kern="1200">
          <a:solidFill>
            <a:schemeClr val="tx1"/>
          </a:solidFill>
          <a:latin typeface="+mn-lt"/>
          <a:ea typeface="+mn-ea"/>
          <a:cs typeface="+mn-cs"/>
        </a:defRPr>
      </a:lvl2pPr>
      <a:lvl3pPr marL="2275840" algn="l" defTabSz="2275840" rtl="0" eaLnBrk="1" latinLnBrk="0" hangingPunct="1">
        <a:defRPr sz="4480" kern="1200">
          <a:solidFill>
            <a:schemeClr val="tx1"/>
          </a:solidFill>
          <a:latin typeface="+mn-lt"/>
          <a:ea typeface="+mn-ea"/>
          <a:cs typeface="+mn-cs"/>
        </a:defRPr>
      </a:lvl3pPr>
      <a:lvl4pPr marL="3413760" algn="l" defTabSz="2275840" rtl="0" eaLnBrk="1" latinLnBrk="0" hangingPunct="1">
        <a:defRPr sz="4480" kern="1200">
          <a:solidFill>
            <a:schemeClr val="tx1"/>
          </a:solidFill>
          <a:latin typeface="+mn-lt"/>
          <a:ea typeface="+mn-ea"/>
          <a:cs typeface="+mn-cs"/>
        </a:defRPr>
      </a:lvl4pPr>
      <a:lvl5pPr marL="4549140" algn="l" defTabSz="2275840" rtl="0" eaLnBrk="1" latinLnBrk="0" hangingPunct="1">
        <a:defRPr sz="4480" kern="1200">
          <a:solidFill>
            <a:schemeClr val="tx1"/>
          </a:solidFill>
          <a:latin typeface="+mn-lt"/>
          <a:ea typeface="+mn-ea"/>
          <a:cs typeface="+mn-cs"/>
        </a:defRPr>
      </a:lvl5pPr>
      <a:lvl6pPr marL="5687060" algn="l" defTabSz="2275840" rtl="0" eaLnBrk="1" latinLnBrk="0" hangingPunct="1">
        <a:defRPr sz="4480" kern="1200">
          <a:solidFill>
            <a:schemeClr val="tx1"/>
          </a:solidFill>
          <a:latin typeface="+mn-lt"/>
          <a:ea typeface="+mn-ea"/>
          <a:cs typeface="+mn-cs"/>
        </a:defRPr>
      </a:lvl6pPr>
      <a:lvl7pPr marL="6825615" algn="l" defTabSz="2275840" rtl="0" eaLnBrk="1" latinLnBrk="0" hangingPunct="1">
        <a:defRPr sz="4480" kern="1200">
          <a:solidFill>
            <a:schemeClr val="tx1"/>
          </a:solidFill>
          <a:latin typeface="+mn-lt"/>
          <a:ea typeface="+mn-ea"/>
          <a:cs typeface="+mn-cs"/>
        </a:defRPr>
      </a:lvl7pPr>
      <a:lvl8pPr marL="7963535" algn="l" defTabSz="2275840" rtl="0" eaLnBrk="1" latinLnBrk="0" hangingPunct="1">
        <a:defRPr sz="4480" kern="1200">
          <a:solidFill>
            <a:schemeClr val="tx1"/>
          </a:solidFill>
          <a:latin typeface="+mn-lt"/>
          <a:ea typeface="+mn-ea"/>
          <a:cs typeface="+mn-cs"/>
        </a:defRPr>
      </a:lvl8pPr>
      <a:lvl9pPr marL="9101455" algn="l" defTabSz="2275840" rtl="0" eaLnBrk="1" latinLnBrk="0" hangingPunct="1">
        <a:defRPr sz="4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9" Type="http://schemas.openxmlformats.org/officeDocument/2006/relationships/image" Target="../media/image99.png"/><Relationship Id="rId98" Type="http://schemas.openxmlformats.org/officeDocument/2006/relationships/image" Target="../media/image98.png"/><Relationship Id="rId97" Type="http://schemas.openxmlformats.org/officeDocument/2006/relationships/image" Target="../media/image97.png"/><Relationship Id="rId96" Type="http://schemas.openxmlformats.org/officeDocument/2006/relationships/image" Target="../media/image96.png"/><Relationship Id="rId95" Type="http://schemas.openxmlformats.org/officeDocument/2006/relationships/image" Target="../media/image95.png"/><Relationship Id="rId94" Type="http://schemas.openxmlformats.org/officeDocument/2006/relationships/image" Target="../media/image94.png"/><Relationship Id="rId93" Type="http://schemas.openxmlformats.org/officeDocument/2006/relationships/image" Target="../media/image93.png"/><Relationship Id="rId92" Type="http://schemas.openxmlformats.org/officeDocument/2006/relationships/image" Target="../media/image92.png"/><Relationship Id="rId91" Type="http://schemas.openxmlformats.org/officeDocument/2006/relationships/image" Target="../media/image91.png"/><Relationship Id="rId90" Type="http://schemas.openxmlformats.org/officeDocument/2006/relationships/image" Target="../media/image90.png"/><Relationship Id="rId9" Type="http://schemas.openxmlformats.org/officeDocument/2006/relationships/image" Target="../media/image9.png"/><Relationship Id="rId89" Type="http://schemas.openxmlformats.org/officeDocument/2006/relationships/image" Target="../media/image89.png"/><Relationship Id="rId88" Type="http://schemas.openxmlformats.org/officeDocument/2006/relationships/image" Target="../media/image88.png"/><Relationship Id="rId87" Type="http://schemas.openxmlformats.org/officeDocument/2006/relationships/image" Target="../media/image87.png"/><Relationship Id="rId86" Type="http://schemas.openxmlformats.org/officeDocument/2006/relationships/image" Target="../media/image86.png"/><Relationship Id="rId85" Type="http://schemas.openxmlformats.org/officeDocument/2006/relationships/image" Target="../media/image85.png"/><Relationship Id="rId84" Type="http://schemas.openxmlformats.org/officeDocument/2006/relationships/image" Target="../media/image84.png"/><Relationship Id="rId83" Type="http://schemas.openxmlformats.org/officeDocument/2006/relationships/image" Target="../media/image83.png"/><Relationship Id="rId82" Type="http://schemas.openxmlformats.org/officeDocument/2006/relationships/image" Target="../media/image82.png"/><Relationship Id="rId81" Type="http://schemas.openxmlformats.org/officeDocument/2006/relationships/image" Target="../media/image81.png"/><Relationship Id="rId80" Type="http://schemas.openxmlformats.org/officeDocument/2006/relationships/image" Target="../media/image80.png"/><Relationship Id="rId8" Type="http://schemas.openxmlformats.org/officeDocument/2006/relationships/image" Target="../media/image8.png"/><Relationship Id="rId79" Type="http://schemas.openxmlformats.org/officeDocument/2006/relationships/image" Target="../media/image79.png"/><Relationship Id="rId78" Type="http://schemas.openxmlformats.org/officeDocument/2006/relationships/image" Target="../media/image78.png"/><Relationship Id="rId77" Type="http://schemas.openxmlformats.org/officeDocument/2006/relationships/image" Target="../media/image77.png"/><Relationship Id="rId76" Type="http://schemas.openxmlformats.org/officeDocument/2006/relationships/image" Target="../media/image76.png"/><Relationship Id="rId75" Type="http://schemas.openxmlformats.org/officeDocument/2006/relationships/image" Target="../media/image75.png"/><Relationship Id="rId74" Type="http://schemas.openxmlformats.org/officeDocument/2006/relationships/image" Target="../media/image74.png"/><Relationship Id="rId73" Type="http://schemas.openxmlformats.org/officeDocument/2006/relationships/image" Target="../media/image73.png"/><Relationship Id="rId72" Type="http://schemas.openxmlformats.org/officeDocument/2006/relationships/image" Target="../media/image72.png"/><Relationship Id="rId71" Type="http://schemas.openxmlformats.org/officeDocument/2006/relationships/image" Target="../media/image71.png"/><Relationship Id="rId70" Type="http://schemas.openxmlformats.org/officeDocument/2006/relationships/image" Target="../media/image70.png"/><Relationship Id="rId7" Type="http://schemas.openxmlformats.org/officeDocument/2006/relationships/image" Target="../media/image7.png"/><Relationship Id="rId69" Type="http://schemas.openxmlformats.org/officeDocument/2006/relationships/image" Target="../media/image69.png"/><Relationship Id="rId68" Type="http://schemas.openxmlformats.org/officeDocument/2006/relationships/image" Target="../media/image68.png"/><Relationship Id="rId67" Type="http://schemas.openxmlformats.org/officeDocument/2006/relationships/image" Target="../media/image67.png"/><Relationship Id="rId66" Type="http://schemas.openxmlformats.org/officeDocument/2006/relationships/image" Target="../media/image66.png"/><Relationship Id="rId65" Type="http://schemas.openxmlformats.org/officeDocument/2006/relationships/image" Target="../media/image65.png"/><Relationship Id="rId64" Type="http://schemas.openxmlformats.org/officeDocument/2006/relationships/image" Target="../media/image64.png"/><Relationship Id="rId63" Type="http://schemas.openxmlformats.org/officeDocument/2006/relationships/image" Target="../media/image63.png"/><Relationship Id="rId62" Type="http://schemas.openxmlformats.org/officeDocument/2006/relationships/image" Target="../media/image62.png"/><Relationship Id="rId61" Type="http://schemas.openxmlformats.org/officeDocument/2006/relationships/image" Target="../media/image61.png"/><Relationship Id="rId60" Type="http://schemas.openxmlformats.org/officeDocument/2006/relationships/image" Target="../media/image60.png"/><Relationship Id="rId6" Type="http://schemas.openxmlformats.org/officeDocument/2006/relationships/image" Target="../media/image6.png"/><Relationship Id="rId59" Type="http://schemas.openxmlformats.org/officeDocument/2006/relationships/image" Target="../media/image59.png"/><Relationship Id="rId58" Type="http://schemas.openxmlformats.org/officeDocument/2006/relationships/image" Target="../media/image58.png"/><Relationship Id="rId57" Type="http://schemas.openxmlformats.org/officeDocument/2006/relationships/image" Target="../media/image57.png"/><Relationship Id="rId56" Type="http://schemas.openxmlformats.org/officeDocument/2006/relationships/image" Target="../media/image56.png"/><Relationship Id="rId55" Type="http://schemas.openxmlformats.org/officeDocument/2006/relationships/image" Target="../media/image55.png"/><Relationship Id="rId54" Type="http://schemas.openxmlformats.org/officeDocument/2006/relationships/image" Target="../media/image54.png"/><Relationship Id="rId53" Type="http://schemas.openxmlformats.org/officeDocument/2006/relationships/image" Target="../media/image53.png"/><Relationship Id="rId52" Type="http://schemas.openxmlformats.org/officeDocument/2006/relationships/image" Target="../media/image52.png"/><Relationship Id="rId51" Type="http://schemas.openxmlformats.org/officeDocument/2006/relationships/image" Target="../media/image51.png"/><Relationship Id="rId50" Type="http://schemas.openxmlformats.org/officeDocument/2006/relationships/image" Target="../media/image50.png"/><Relationship Id="rId5" Type="http://schemas.openxmlformats.org/officeDocument/2006/relationships/image" Target="../media/image5.png"/><Relationship Id="rId49" Type="http://schemas.openxmlformats.org/officeDocument/2006/relationships/image" Target="../media/image49.png"/><Relationship Id="rId48" Type="http://schemas.openxmlformats.org/officeDocument/2006/relationships/image" Target="../media/image48.png"/><Relationship Id="rId47" Type="http://schemas.openxmlformats.org/officeDocument/2006/relationships/image" Target="../media/image47.png"/><Relationship Id="rId46" Type="http://schemas.openxmlformats.org/officeDocument/2006/relationships/image" Target="../media/image46.png"/><Relationship Id="rId45" Type="http://schemas.openxmlformats.org/officeDocument/2006/relationships/image" Target="../media/image45.png"/><Relationship Id="rId44" Type="http://schemas.openxmlformats.org/officeDocument/2006/relationships/image" Target="../media/image44.png"/><Relationship Id="rId43" Type="http://schemas.openxmlformats.org/officeDocument/2006/relationships/image" Target="../media/image43.png"/><Relationship Id="rId42" Type="http://schemas.openxmlformats.org/officeDocument/2006/relationships/image" Target="../media/image42.png"/><Relationship Id="rId41" Type="http://schemas.openxmlformats.org/officeDocument/2006/relationships/image" Target="../media/image41.png"/><Relationship Id="rId40" Type="http://schemas.openxmlformats.org/officeDocument/2006/relationships/image" Target="../media/image40.png"/><Relationship Id="rId4" Type="http://schemas.openxmlformats.org/officeDocument/2006/relationships/image" Target="../media/image4.jpeg"/><Relationship Id="rId39" Type="http://schemas.openxmlformats.org/officeDocument/2006/relationships/image" Target="../media/image39.png"/><Relationship Id="rId38" Type="http://schemas.openxmlformats.org/officeDocument/2006/relationships/image" Target="../media/image38.png"/><Relationship Id="rId37" Type="http://schemas.openxmlformats.org/officeDocument/2006/relationships/image" Target="../media/image37.png"/><Relationship Id="rId36" Type="http://schemas.openxmlformats.org/officeDocument/2006/relationships/image" Target="../media/image36.png"/><Relationship Id="rId35" Type="http://schemas.openxmlformats.org/officeDocument/2006/relationships/image" Target="../media/image35.png"/><Relationship Id="rId34" Type="http://schemas.openxmlformats.org/officeDocument/2006/relationships/image" Target="../media/image34.png"/><Relationship Id="rId33" Type="http://schemas.openxmlformats.org/officeDocument/2006/relationships/image" Target="../media/image33.png"/><Relationship Id="rId32" Type="http://schemas.openxmlformats.org/officeDocument/2006/relationships/image" Target="../media/image32.png"/><Relationship Id="rId31" Type="http://schemas.openxmlformats.org/officeDocument/2006/relationships/image" Target="../media/image31.png"/><Relationship Id="rId30" Type="http://schemas.openxmlformats.org/officeDocument/2006/relationships/image" Target="../media/image30.png"/><Relationship Id="rId3" Type="http://schemas.openxmlformats.org/officeDocument/2006/relationships/image" Target="../media/image3.png"/><Relationship Id="rId29" Type="http://schemas.openxmlformats.org/officeDocument/2006/relationships/image" Target="../media/image29.png"/><Relationship Id="rId28" Type="http://schemas.openxmlformats.org/officeDocument/2006/relationships/image" Target="../media/image28.png"/><Relationship Id="rId27" Type="http://schemas.openxmlformats.org/officeDocument/2006/relationships/image" Target="../media/image27.png"/><Relationship Id="rId26" Type="http://schemas.openxmlformats.org/officeDocument/2006/relationships/image" Target="../media/image26.png"/><Relationship Id="rId25" Type="http://schemas.openxmlformats.org/officeDocument/2006/relationships/image" Target="../media/image25.png"/><Relationship Id="rId24" Type="http://schemas.openxmlformats.org/officeDocument/2006/relationships/image" Target="../media/image24.png"/><Relationship Id="rId23" Type="http://schemas.openxmlformats.org/officeDocument/2006/relationships/image" Target="../media/image23.png"/><Relationship Id="rId22" Type="http://schemas.openxmlformats.org/officeDocument/2006/relationships/image" Target="../media/image22.png"/><Relationship Id="rId21" Type="http://schemas.openxmlformats.org/officeDocument/2006/relationships/image" Target="../media/image21.png"/><Relationship Id="rId20" Type="http://schemas.openxmlformats.org/officeDocument/2006/relationships/image" Target="../media/image20.png"/><Relationship Id="rId2" Type="http://schemas.openxmlformats.org/officeDocument/2006/relationships/image" Target="../media/image2.png"/><Relationship Id="rId19" Type="http://schemas.openxmlformats.org/officeDocument/2006/relationships/image" Target="../media/image19.png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5" Type="http://schemas.openxmlformats.org/officeDocument/2006/relationships/slideLayout" Target="../slideLayouts/slideLayout1.xml"/><Relationship Id="rId124" Type="http://schemas.openxmlformats.org/officeDocument/2006/relationships/image" Target="../media/image124.png"/><Relationship Id="rId123" Type="http://schemas.openxmlformats.org/officeDocument/2006/relationships/image" Target="../media/image123.png"/><Relationship Id="rId122" Type="http://schemas.openxmlformats.org/officeDocument/2006/relationships/image" Target="../media/image122.png"/><Relationship Id="rId121" Type="http://schemas.openxmlformats.org/officeDocument/2006/relationships/image" Target="../media/image121.png"/><Relationship Id="rId120" Type="http://schemas.openxmlformats.org/officeDocument/2006/relationships/image" Target="../media/image120.png"/><Relationship Id="rId12" Type="http://schemas.openxmlformats.org/officeDocument/2006/relationships/image" Target="../media/image12.png"/><Relationship Id="rId119" Type="http://schemas.openxmlformats.org/officeDocument/2006/relationships/image" Target="../media/image119.png"/><Relationship Id="rId118" Type="http://schemas.openxmlformats.org/officeDocument/2006/relationships/image" Target="../media/image118.png"/><Relationship Id="rId117" Type="http://schemas.openxmlformats.org/officeDocument/2006/relationships/image" Target="../media/image117.png"/><Relationship Id="rId116" Type="http://schemas.openxmlformats.org/officeDocument/2006/relationships/image" Target="../media/image116.png"/><Relationship Id="rId115" Type="http://schemas.openxmlformats.org/officeDocument/2006/relationships/image" Target="../media/image115.png"/><Relationship Id="rId114" Type="http://schemas.openxmlformats.org/officeDocument/2006/relationships/image" Target="../media/image114.png"/><Relationship Id="rId113" Type="http://schemas.openxmlformats.org/officeDocument/2006/relationships/image" Target="../media/image113.png"/><Relationship Id="rId112" Type="http://schemas.openxmlformats.org/officeDocument/2006/relationships/image" Target="../media/image112.png"/><Relationship Id="rId111" Type="http://schemas.openxmlformats.org/officeDocument/2006/relationships/image" Target="../media/image111.png"/><Relationship Id="rId110" Type="http://schemas.openxmlformats.org/officeDocument/2006/relationships/image" Target="../media/image110.png"/><Relationship Id="rId11" Type="http://schemas.openxmlformats.org/officeDocument/2006/relationships/image" Target="../media/image11.png"/><Relationship Id="rId109" Type="http://schemas.openxmlformats.org/officeDocument/2006/relationships/image" Target="../media/image109.png"/><Relationship Id="rId108" Type="http://schemas.openxmlformats.org/officeDocument/2006/relationships/image" Target="../media/image108.png"/><Relationship Id="rId107" Type="http://schemas.openxmlformats.org/officeDocument/2006/relationships/image" Target="../media/image107.png"/><Relationship Id="rId106" Type="http://schemas.openxmlformats.org/officeDocument/2006/relationships/image" Target="../media/image106.png"/><Relationship Id="rId105" Type="http://schemas.openxmlformats.org/officeDocument/2006/relationships/image" Target="../media/image105.png"/><Relationship Id="rId104" Type="http://schemas.openxmlformats.org/officeDocument/2006/relationships/image" Target="../media/image104.png"/><Relationship Id="rId103" Type="http://schemas.openxmlformats.org/officeDocument/2006/relationships/image" Target="../media/image103.png"/><Relationship Id="rId102" Type="http://schemas.openxmlformats.org/officeDocument/2006/relationships/image" Target="../media/image102.png"/><Relationship Id="rId101" Type="http://schemas.openxmlformats.org/officeDocument/2006/relationships/image" Target="../media/image101.png"/><Relationship Id="rId100" Type="http://schemas.openxmlformats.org/officeDocument/2006/relationships/image" Target="../media/image100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3" name="Straight Connector 362"/>
          <p:cNvCxnSpPr/>
          <p:nvPr/>
        </p:nvCxnSpPr>
        <p:spPr>
          <a:xfrm flipH="1" flipV="1">
            <a:off x="1367155" y="11551285"/>
            <a:ext cx="215900" cy="4445"/>
          </a:xfrm>
          <a:prstGeom prst="line">
            <a:avLst/>
          </a:prstGeom>
          <a:ln w="254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Connector 363"/>
          <p:cNvCxnSpPr/>
          <p:nvPr/>
        </p:nvCxnSpPr>
        <p:spPr>
          <a:xfrm flipH="1">
            <a:off x="1367155" y="11892280"/>
            <a:ext cx="346075" cy="4445"/>
          </a:xfrm>
          <a:prstGeom prst="line">
            <a:avLst/>
          </a:prstGeom>
          <a:ln w="254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Connector 364"/>
          <p:cNvCxnSpPr/>
          <p:nvPr/>
        </p:nvCxnSpPr>
        <p:spPr>
          <a:xfrm flipH="1" flipV="1">
            <a:off x="1367155" y="12224385"/>
            <a:ext cx="487045" cy="0"/>
          </a:xfrm>
          <a:prstGeom prst="line">
            <a:avLst/>
          </a:prstGeom>
          <a:ln w="254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Connector 371"/>
          <p:cNvCxnSpPr/>
          <p:nvPr/>
        </p:nvCxnSpPr>
        <p:spPr>
          <a:xfrm flipH="1">
            <a:off x="953674" y="11551052"/>
            <a:ext cx="204967" cy="347142"/>
          </a:xfrm>
          <a:prstGeom prst="line">
            <a:avLst/>
          </a:prstGeom>
          <a:ln w="254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/>
          <p:cNvCxnSpPr>
            <a:endCxn id="371" idx="3"/>
          </p:cNvCxnSpPr>
          <p:nvPr/>
        </p:nvCxnSpPr>
        <p:spPr>
          <a:xfrm flipH="1">
            <a:off x="953674" y="11898194"/>
            <a:ext cx="204967" cy="0"/>
          </a:xfrm>
          <a:prstGeom prst="line">
            <a:avLst/>
          </a:prstGeom>
          <a:ln w="254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Connector 373"/>
          <p:cNvCxnSpPr/>
          <p:nvPr/>
        </p:nvCxnSpPr>
        <p:spPr>
          <a:xfrm flipH="1" flipV="1">
            <a:off x="953674" y="11898194"/>
            <a:ext cx="207339" cy="327001"/>
          </a:xfrm>
          <a:prstGeom prst="line">
            <a:avLst/>
          </a:prstGeom>
          <a:ln w="254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H="1">
            <a:off x="953674" y="11549782"/>
            <a:ext cx="204967" cy="347142"/>
          </a:xfrm>
          <a:prstGeom prst="line">
            <a:avLst/>
          </a:prstGeom>
          <a:ln w="25400" cap="rnd">
            <a:solidFill>
              <a:srgbClr val="41719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 flipV="1">
            <a:off x="953674" y="11896924"/>
            <a:ext cx="207339" cy="327001"/>
          </a:xfrm>
          <a:prstGeom prst="line">
            <a:avLst/>
          </a:prstGeom>
          <a:ln w="25400" cap="rnd">
            <a:solidFill>
              <a:srgbClr val="41719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Connector 375"/>
          <p:cNvCxnSpPr>
            <a:stCxn id="279" idx="1"/>
            <a:endCxn id="375" idx="3"/>
          </p:cNvCxnSpPr>
          <p:nvPr/>
        </p:nvCxnSpPr>
        <p:spPr>
          <a:xfrm flipH="1">
            <a:off x="547291" y="10305840"/>
            <a:ext cx="194305" cy="729829"/>
          </a:xfrm>
          <a:prstGeom prst="line">
            <a:avLst/>
          </a:prstGeom>
          <a:ln w="25400" cap="rnd">
            <a:solidFill>
              <a:srgbClr val="41719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Connector 376"/>
          <p:cNvCxnSpPr>
            <a:stCxn id="375" idx="3"/>
            <a:endCxn id="371" idx="1"/>
          </p:cNvCxnSpPr>
          <p:nvPr/>
        </p:nvCxnSpPr>
        <p:spPr>
          <a:xfrm>
            <a:off x="547370" y="11035665"/>
            <a:ext cx="194310" cy="862330"/>
          </a:xfrm>
          <a:prstGeom prst="line">
            <a:avLst/>
          </a:prstGeom>
          <a:ln w="25400" cap="rnd">
            <a:solidFill>
              <a:srgbClr val="41719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3231515" y="175260"/>
            <a:ext cx="2158365" cy="9259570"/>
          </a:xfrm>
          <a:prstGeom prst="roundRect">
            <a:avLst>
              <a:gd name="adj" fmla="val 7202"/>
            </a:avLst>
          </a:prstGeom>
          <a:solidFill>
            <a:schemeClr val="accent1">
              <a:alpha val="2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sp>
        <p:nvSpPr>
          <p:cNvPr id="12" name="Rounded Rectangle 11"/>
          <p:cNvSpPr/>
          <p:nvPr/>
        </p:nvSpPr>
        <p:spPr>
          <a:xfrm>
            <a:off x="99060" y="174625"/>
            <a:ext cx="2158365" cy="9260205"/>
          </a:xfrm>
          <a:prstGeom prst="roundRect">
            <a:avLst>
              <a:gd name="adj" fmla="val 7202"/>
            </a:avLst>
          </a:prstGeom>
          <a:solidFill>
            <a:schemeClr val="accent1">
              <a:alpha val="2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sp>
        <p:nvSpPr>
          <p:cNvPr id="274" name="Rounded Rectangle 273"/>
          <p:cNvSpPr/>
          <p:nvPr/>
        </p:nvSpPr>
        <p:spPr>
          <a:xfrm>
            <a:off x="6051424" y="175216"/>
            <a:ext cx="7580273" cy="5265196"/>
          </a:xfrm>
          <a:prstGeom prst="roundRect">
            <a:avLst>
              <a:gd name="adj" fmla="val 7202"/>
            </a:avLst>
          </a:prstGeom>
          <a:solidFill>
            <a:schemeClr val="accent1">
              <a:alpha val="2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sp>
        <p:nvSpPr>
          <p:cNvPr id="258" name="Rounded Rectangle 257"/>
          <p:cNvSpPr/>
          <p:nvPr/>
        </p:nvSpPr>
        <p:spPr>
          <a:xfrm>
            <a:off x="7201284" y="6369451"/>
            <a:ext cx="15007705" cy="6139571"/>
          </a:xfrm>
          <a:prstGeom prst="roundRect">
            <a:avLst>
              <a:gd name="adj" fmla="val 7202"/>
            </a:avLst>
          </a:prstGeom>
          <a:solidFill>
            <a:schemeClr val="accent1">
              <a:alpha val="2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sp>
        <p:nvSpPr>
          <p:cNvPr id="89" name="Rectangles 88"/>
          <p:cNvSpPr/>
          <p:nvPr/>
        </p:nvSpPr>
        <p:spPr>
          <a:xfrm>
            <a:off x="12895893" y="2308441"/>
            <a:ext cx="566318" cy="817733"/>
          </a:xfrm>
          <a:prstGeom prst="rect">
            <a:avLst/>
          </a:prstGeom>
          <a:solidFill>
            <a:srgbClr val="E65C19">
              <a:alpha val="20000"/>
            </a:srgbClr>
          </a:solidFill>
          <a:ln w="6350" cap="rnd">
            <a:solidFill>
              <a:srgbClr val="E65C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pic>
        <p:nvPicPr>
          <p:cNvPr id="83" name="Picture 82" descr="ram-rider_1_00000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3511" y="2300822"/>
            <a:ext cx="556160" cy="805036"/>
          </a:xfrm>
          <a:prstGeom prst="rect">
            <a:avLst/>
          </a:prstGeom>
        </p:spPr>
      </p:pic>
      <p:pic>
        <p:nvPicPr>
          <p:cNvPr id="15" name="Picture 14" descr="queen-tower_1_0009683_or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2258" y="376631"/>
            <a:ext cx="1103038" cy="1294972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V="1">
            <a:off x="2266315" y="4738370"/>
            <a:ext cx="969264" cy="2540"/>
          </a:xfrm>
          <a:prstGeom prst="straightConnector1">
            <a:avLst/>
          </a:prstGeom>
          <a:ln w="38100" cap="rnd" cmpd="sng">
            <a:solidFill>
              <a:schemeClr val="accent1">
                <a:shade val="50000"/>
              </a:schemeClr>
            </a:solidFill>
            <a:prstDash val="solid"/>
            <a:round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497815" y="932663"/>
            <a:ext cx="1577057" cy="2506530"/>
          </a:xfrm>
          <a:prstGeom prst="roundRect">
            <a:avLst>
              <a:gd name="adj" fmla="val 9305"/>
            </a:avLst>
          </a:prstGeom>
          <a:blipFill rotWithShape="1">
            <a:blip r:embed="rId3">
              <a:alphaModFix amt="50000"/>
            </a:blip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sp>
        <p:nvSpPr>
          <p:cNvPr id="8" name="Rounded Rectangle 7"/>
          <p:cNvSpPr/>
          <p:nvPr/>
        </p:nvSpPr>
        <p:spPr>
          <a:xfrm>
            <a:off x="302270" y="765053"/>
            <a:ext cx="1577057" cy="2506530"/>
          </a:xfrm>
          <a:prstGeom prst="roundRect">
            <a:avLst>
              <a:gd name="adj" fmla="val 7972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sp>
        <p:nvSpPr>
          <p:cNvPr id="19" name="Oval 18"/>
          <p:cNvSpPr/>
          <p:nvPr/>
        </p:nvSpPr>
        <p:spPr>
          <a:xfrm>
            <a:off x="672424" y="3547066"/>
            <a:ext cx="109708" cy="109708"/>
          </a:xfrm>
          <a:prstGeom prst="ellipse">
            <a:avLst/>
          </a:prstGeom>
          <a:solidFill>
            <a:schemeClr val="accent1"/>
          </a:solidFill>
          <a:ln w="635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sp>
        <p:nvSpPr>
          <p:cNvPr id="20" name="Oval 19"/>
          <p:cNvSpPr/>
          <p:nvPr/>
        </p:nvSpPr>
        <p:spPr>
          <a:xfrm>
            <a:off x="1066957" y="3547066"/>
            <a:ext cx="109708" cy="109708"/>
          </a:xfrm>
          <a:prstGeom prst="ellipse">
            <a:avLst/>
          </a:prstGeom>
          <a:solidFill>
            <a:schemeClr val="accent1"/>
          </a:solidFill>
          <a:ln w="635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sp>
        <p:nvSpPr>
          <p:cNvPr id="21" name="Oval 20"/>
          <p:cNvSpPr/>
          <p:nvPr/>
        </p:nvSpPr>
        <p:spPr>
          <a:xfrm>
            <a:off x="1461494" y="3547066"/>
            <a:ext cx="109708" cy="109708"/>
          </a:xfrm>
          <a:prstGeom prst="ellipse">
            <a:avLst/>
          </a:prstGeom>
          <a:solidFill>
            <a:schemeClr val="accent1"/>
          </a:solidFill>
          <a:ln w="635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sp>
        <p:nvSpPr>
          <p:cNvPr id="25" name="Rounded Rectangle 24"/>
          <p:cNvSpPr/>
          <p:nvPr/>
        </p:nvSpPr>
        <p:spPr>
          <a:xfrm>
            <a:off x="497815" y="3931865"/>
            <a:ext cx="1536424" cy="2437963"/>
          </a:xfrm>
          <a:prstGeom prst="roundRect">
            <a:avLst>
              <a:gd name="adj" fmla="val 9305"/>
            </a:avLst>
          </a:prstGeom>
          <a:blipFill rotWithShape="1">
            <a:blip r:embed="rId5">
              <a:alphaModFix amt="50000"/>
            </a:blip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sp>
        <p:nvSpPr>
          <p:cNvPr id="26" name="Rounded Rectangle 25"/>
          <p:cNvSpPr/>
          <p:nvPr/>
        </p:nvSpPr>
        <p:spPr>
          <a:xfrm>
            <a:off x="302270" y="3759176"/>
            <a:ext cx="1536424" cy="2437963"/>
          </a:xfrm>
          <a:prstGeom prst="roundRect">
            <a:avLst>
              <a:gd name="adj" fmla="val 7972"/>
            </a:avLst>
          </a:prstGeom>
          <a:blipFill rotWithShape="1">
            <a:blip r:embed="rId6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sp>
        <p:nvSpPr>
          <p:cNvPr id="28" name="Rounded Rectangle 27"/>
          <p:cNvSpPr/>
          <p:nvPr/>
        </p:nvSpPr>
        <p:spPr>
          <a:xfrm>
            <a:off x="302270" y="6654257"/>
            <a:ext cx="1635467" cy="2595415"/>
          </a:xfrm>
          <a:prstGeom prst="roundRect">
            <a:avLst>
              <a:gd name="adj" fmla="val 7972"/>
            </a:avLst>
          </a:prstGeom>
          <a:blipFill rotWithShape="1">
            <a:blip r:embed="rId7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sp>
        <p:nvSpPr>
          <p:cNvPr id="35" name="Text Box 34"/>
          <p:cNvSpPr txBox="1"/>
          <p:nvPr/>
        </p:nvSpPr>
        <p:spPr>
          <a:xfrm>
            <a:off x="467407" y="224049"/>
            <a:ext cx="1442085" cy="5410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 fontAlgn="auto">
              <a:lnSpc>
                <a:spcPct val="80000"/>
              </a:lnSpc>
            </a:pPr>
            <a:r>
              <a:rPr lang="en-US" altLang="zh-CN" sz="2200" b="1"/>
              <a:t>Original</a:t>
            </a:r>
            <a:endParaRPr lang="en-US" altLang="zh-CN" sz="2200" b="1"/>
          </a:p>
          <a:p>
            <a:pPr algn="ctr" fontAlgn="auto">
              <a:lnSpc>
                <a:spcPct val="80000"/>
              </a:lnSpc>
            </a:pPr>
            <a:r>
              <a:rPr lang="en-US" altLang="zh-CN" sz="2200" b="1"/>
              <a:t>video stream</a:t>
            </a:r>
            <a:endParaRPr lang="en-US" altLang="zh-CN" sz="2200" b="1"/>
          </a:p>
        </p:txBody>
      </p:sp>
      <p:sp>
        <p:nvSpPr>
          <p:cNvPr id="36" name="Rounded Rectangle 35"/>
          <p:cNvSpPr/>
          <p:nvPr/>
        </p:nvSpPr>
        <p:spPr>
          <a:xfrm>
            <a:off x="3627826" y="932663"/>
            <a:ext cx="1587215" cy="2526847"/>
          </a:xfrm>
          <a:prstGeom prst="roundRect">
            <a:avLst>
              <a:gd name="adj" fmla="val 9305"/>
            </a:avLst>
          </a:prstGeom>
          <a:blipFill rotWithShape="1">
            <a:blip r:embed="rId8">
              <a:alphaModFix amt="50000"/>
            </a:blip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sp>
        <p:nvSpPr>
          <p:cNvPr id="37" name="Rounded Rectangle 36"/>
          <p:cNvSpPr/>
          <p:nvPr/>
        </p:nvSpPr>
        <p:spPr>
          <a:xfrm>
            <a:off x="3434820" y="765053"/>
            <a:ext cx="1587215" cy="2526847"/>
          </a:xfrm>
          <a:prstGeom prst="roundRect">
            <a:avLst>
              <a:gd name="adj" fmla="val 7972"/>
            </a:avLst>
          </a:prstGeom>
          <a:blipFill rotWithShape="1">
            <a:blip r:embed="rId9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sp>
        <p:nvSpPr>
          <p:cNvPr id="44" name="Rounded Rectangle 43"/>
          <p:cNvSpPr/>
          <p:nvPr/>
        </p:nvSpPr>
        <p:spPr>
          <a:xfrm>
            <a:off x="3622747" y="3896311"/>
            <a:ext cx="1559280" cy="2473516"/>
          </a:xfrm>
          <a:prstGeom prst="roundRect">
            <a:avLst>
              <a:gd name="adj" fmla="val 9305"/>
            </a:avLst>
          </a:prstGeom>
          <a:blipFill rotWithShape="1">
            <a:blip r:embed="rId10">
              <a:alphaModFix amt="50000"/>
            </a:blip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sp>
        <p:nvSpPr>
          <p:cNvPr id="45" name="Rounded Rectangle 44"/>
          <p:cNvSpPr/>
          <p:nvPr/>
        </p:nvSpPr>
        <p:spPr>
          <a:xfrm>
            <a:off x="3429741" y="3728701"/>
            <a:ext cx="1559280" cy="2473516"/>
          </a:xfrm>
          <a:prstGeom prst="roundRect">
            <a:avLst>
              <a:gd name="adj" fmla="val 7972"/>
            </a:avLst>
          </a:prstGeom>
          <a:blipFill rotWithShape="1">
            <a:blip r:embed="rId11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sp>
        <p:nvSpPr>
          <p:cNvPr id="47" name="Rounded Rectangle 46"/>
          <p:cNvSpPr/>
          <p:nvPr/>
        </p:nvSpPr>
        <p:spPr>
          <a:xfrm>
            <a:off x="3495769" y="6656796"/>
            <a:ext cx="1632927" cy="2592875"/>
          </a:xfrm>
          <a:prstGeom prst="roundRect">
            <a:avLst>
              <a:gd name="adj" fmla="val 7972"/>
            </a:avLst>
          </a:prstGeom>
          <a:blipFill rotWithShape="1">
            <a:blip r:embed="rId1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grpSp>
        <p:nvGrpSpPr>
          <p:cNvPr id="72" name="Group 71"/>
          <p:cNvGrpSpPr/>
          <p:nvPr/>
        </p:nvGrpSpPr>
        <p:grpSpPr>
          <a:xfrm>
            <a:off x="5395595" y="2522220"/>
            <a:ext cx="655955" cy="2216150"/>
            <a:chOff x="5566" y="4314"/>
            <a:chExt cx="1136" cy="1009"/>
          </a:xfrm>
        </p:grpSpPr>
        <p:grpSp>
          <p:nvGrpSpPr>
            <p:cNvPr id="70" name="Group 69"/>
            <p:cNvGrpSpPr/>
            <p:nvPr/>
          </p:nvGrpSpPr>
          <p:grpSpPr>
            <a:xfrm>
              <a:off x="5566" y="4316"/>
              <a:ext cx="338" cy="1007"/>
              <a:chOff x="5640" y="4316"/>
              <a:chExt cx="612" cy="1007"/>
            </a:xfrm>
          </p:grpSpPr>
          <p:cxnSp>
            <p:nvCxnSpPr>
              <p:cNvPr id="68" name="Straight Connector 67"/>
              <p:cNvCxnSpPr/>
              <p:nvPr/>
            </p:nvCxnSpPr>
            <p:spPr>
              <a:xfrm flipV="1">
                <a:off x="5640" y="5320"/>
                <a:ext cx="585" cy="3"/>
              </a:xfrm>
              <a:prstGeom prst="line">
                <a:avLst/>
              </a:prstGeom>
              <a:ln w="38100" cap="rnd">
                <a:solidFill>
                  <a:srgbClr val="41719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flipH="1" flipV="1">
                <a:off x="6246" y="4316"/>
                <a:ext cx="6" cy="1001"/>
              </a:xfrm>
              <a:prstGeom prst="line">
                <a:avLst/>
              </a:prstGeom>
              <a:ln w="38100" cap="rnd">
                <a:solidFill>
                  <a:srgbClr val="41719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1" name="Straight Connector 70"/>
            <p:cNvCxnSpPr/>
            <p:nvPr/>
          </p:nvCxnSpPr>
          <p:spPr>
            <a:xfrm>
              <a:off x="5904" y="4314"/>
              <a:ext cx="798" cy="0"/>
            </a:xfrm>
            <a:prstGeom prst="line">
              <a:avLst/>
            </a:prstGeom>
            <a:ln w="38100" cap="rnd">
              <a:solidFill>
                <a:srgbClr val="41719C"/>
              </a:solidFill>
              <a:round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Rounded Rectangle 72"/>
          <p:cNvSpPr/>
          <p:nvPr/>
        </p:nvSpPr>
        <p:spPr>
          <a:xfrm>
            <a:off x="6158057" y="285404"/>
            <a:ext cx="3838712" cy="4726116"/>
          </a:xfrm>
          <a:prstGeom prst="roundRect">
            <a:avLst>
              <a:gd name="adj" fmla="val 7972"/>
            </a:avLst>
          </a:prstGeom>
          <a:blipFill rotWithShape="1">
            <a:blip r:embed="rId1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sp>
        <p:nvSpPr>
          <p:cNvPr id="75" name="Text Box 74"/>
          <p:cNvSpPr txBox="1"/>
          <p:nvPr/>
        </p:nvSpPr>
        <p:spPr>
          <a:xfrm>
            <a:off x="7669938" y="5057875"/>
            <a:ext cx="1831340" cy="3384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r>
              <a:rPr lang="en-US" altLang="zh-CN" sz="2200" b="1"/>
              <a:t>Manual labeling</a:t>
            </a:r>
            <a:endParaRPr lang="en-US" altLang="zh-CN" sz="2200" b="1"/>
          </a:p>
        </p:txBody>
      </p:sp>
      <p:sp>
        <p:nvSpPr>
          <p:cNvPr id="13" name="Rectangles 12"/>
          <p:cNvSpPr/>
          <p:nvPr/>
        </p:nvSpPr>
        <p:spPr>
          <a:xfrm>
            <a:off x="10192258" y="376631"/>
            <a:ext cx="1108961" cy="1296160"/>
          </a:xfrm>
          <a:prstGeom prst="rect">
            <a:avLst/>
          </a:prstGeom>
          <a:noFill/>
          <a:ln w="6350" cap="rnd">
            <a:solidFill>
              <a:srgbClr val="640D6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9170973" y="378999"/>
            <a:ext cx="1016550" cy="768926"/>
          </a:xfrm>
          <a:prstGeom prst="line">
            <a:avLst/>
          </a:prstGeom>
          <a:ln w="12700">
            <a:solidFill>
              <a:srgbClr val="640D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s 15"/>
          <p:cNvSpPr/>
          <p:nvPr/>
        </p:nvSpPr>
        <p:spPr>
          <a:xfrm>
            <a:off x="9170973" y="1147929"/>
            <a:ext cx="464437" cy="523678"/>
          </a:xfrm>
          <a:prstGeom prst="rect">
            <a:avLst/>
          </a:prstGeom>
          <a:noFill/>
          <a:ln w="6350" cap="rnd">
            <a:solidFill>
              <a:srgbClr val="640D6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cxnSp>
        <p:nvCxnSpPr>
          <p:cNvPr id="17" name="Straight Connector 16"/>
          <p:cNvCxnSpPr/>
          <p:nvPr/>
        </p:nvCxnSpPr>
        <p:spPr>
          <a:xfrm>
            <a:off x="9623560" y="1668048"/>
            <a:ext cx="563959" cy="3555"/>
          </a:xfrm>
          <a:prstGeom prst="line">
            <a:avLst/>
          </a:prstGeom>
          <a:ln w="6350">
            <a:solidFill>
              <a:srgbClr val="640D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 descr="king-tower_0_0006313_or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86335" y="3614655"/>
            <a:ext cx="1116072" cy="1253507"/>
          </a:xfrm>
          <a:prstGeom prst="rect">
            <a:avLst/>
          </a:prstGeom>
        </p:spPr>
      </p:pic>
      <p:sp>
        <p:nvSpPr>
          <p:cNvPr id="64" name="Rectangles 63"/>
          <p:cNvSpPr/>
          <p:nvPr/>
        </p:nvSpPr>
        <p:spPr>
          <a:xfrm>
            <a:off x="10198181" y="3614655"/>
            <a:ext cx="1104222" cy="1252319"/>
          </a:xfrm>
          <a:prstGeom prst="rect">
            <a:avLst/>
          </a:prstGeom>
          <a:noFill/>
          <a:ln w="6350" cap="rnd">
            <a:solidFill>
              <a:srgbClr val="640D6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8184042" y="3615839"/>
            <a:ext cx="2011771" cy="337663"/>
          </a:xfrm>
          <a:prstGeom prst="line">
            <a:avLst/>
          </a:prstGeom>
          <a:ln w="6350">
            <a:solidFill>
              <a:srgbClr val="640D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8822643" y="4686886"/>
            <a:ext cx="1369614" cy="180088"/>
          </a:xfrm>
          <a:prstGeom prst="line">
            <a:avLst/>
          </a:prstGeom>
          <a:ln w="6350">
            <a:solidFill>
              <a:srgbClr val="640D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s 73"/>
          <p:cNvSpPr/>
          <p:nvPr/>
        </p:nvSpPr>
        <p:spPr>
          <a:xfrm>
            <a:off x="8189969" y="3949951"/>
            <a:ext cx="658742" cy="740491"/>
          </a:xfrm>
          <a:prstGeom prst="rect">
            <a:avLst/>
          </a:prstGeom>
          <a:noFill/>
          <a:ln w="6350" cap="rnd">
            <a:solidFill>
              <a:srgbClr val="640D6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sp>
        <p:nvSpPr>
          <p:cNvPr id="77" name="Text Box 76"/>
          <p:cNvSpPr txBox="1"/>
          <p:nvPr/>
        </p:nvSpPr>
        <p:spPr>
          <a:xfrm>
            <a:off x="11333645" y="2148283"/>
            <a:ext cx="954405" cy="4127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 fontAlgn="auto">
              <a:lnSpc>
                <a:spcPct val="80000"/>
              </a:lnSpc>
            </a:pPr>
            <a:r>
              <a:rPr lang="en-US" altLang="zh-CN" sz="1680" b="1">
                <a:latin typeface="Times New Roman" panose="02020603050405020304" charset="0"/>
                <a:cs typeface="Times New Roman" panose="02020603050405020304" charset="0"/>
              </a:rPr>
              <a:t>SAM</a:t>
            </a:r>
            <a:endParaRPr lang="en-US" altLang="zh-CN" sz="168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ctr" fontAlgn="auto">
              <a:lnSpc>
                <a:spcPct val="80000"/>
              </a:lnSpc>
            </a:pPr>
            <a:r>
              <a:rPr lang="en-US" altLang="zh-CN" sz="1680" b="1">
                <a:latin typeface="Times New Roman" panose="02020603050405020304" charset="0"/>
                <a:cs typeface="Times New Roman" panose="02020603050405020304" charset="0"/>
              </a:rPr>
              <a:t>foreground</a:t>
            </a:r>
            <a:endParaRPr lang="en-US" altLang="zh-CN" sz="168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79" name="Straight Connector 78"/>
          <p:cNvCxnSpPr/>
          <p:nvPr/>
        </p:nvCxnSpPr>
        <p:spPr>
          <a:xfrm>
            <a:off x="10446385" y="12254230"/>
            <a:ext cx="1461770" cy="0"/>
          </a:xfrm>
          <a:prstGeom prst="line">
            <a:avLst/>
          </a:prstGeom>
          <a:ln w="38100" cap="rnd">
            <a:solidFill>
              <a:srgbClr val="41719C"/>
            </a:solidFill>
            <a:round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 Box 79"/>
          <p:cNvSpPr txBox="1"/>
          <p:nvPr/>
        </p:nvSpPr>
        <p:spPr>
          <a:xfrm>
            <a:off x="11350856" y="2719303"/>
            <a:ext cx="920115" cy="4787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 fontAlgn="auto">
              <a:lnSpc>
                <a:spcPct val="80000"/>
              </a:lnSpc>
            </a:pPr>
            <a:r>
              <a:rPr lang="en-US" sz="1300" b="1"/>
              <a:t>Image</a:t>
            </a:r>
            <a:endParaRPr lang="en-US" sz="1300" b="1"/>
          </a:p>
          <a:p>
            <a:pPr algn="ctr" fontAlgn="auto">
              <a:lnSpc>
                <a:spcPct val="80000"/>
              </a:lnSpc>
            </a:pPr>
            <a:r>
              <a:rPr lang="en-US" sz="1300" b="1"/>
              <a:t>+ </a:t>
            </a:r>
            <a:endParaRPr lang="en-US" sz="1300" b="1"/>
          </a:p>
          <a:p>
            <a:pPr algn="ctr" fontAlgn="auto">
              <a:lnSpc>
                <a:spcPct val="80000"/>
              </a:lnSpc>
            </a:pPr>
            <a:r>
              <a:rPr lang="en-US" sz="1300" b="1"/>
              <a:t>bounding box</a:t>
            </a:r>
            <a:endParaRPr lang="en-US" sz="1300" b="1"/>
          </a:p>
        </p:txBody>
      </p:sp>
      <p:sp>
        <p:nvSpPr>
          <p:cNvPr id="95" name="Rectangles 94"/>
          <p:cNvSpPr/>
          <p:nvPr/>
        </p:nvSpPr>
        <p:spPr>
          <a:xfrm>
            <a:off x="12334354" y="3615839"/>
            <a:ext cx="1126022" cy="1252319"/>
          </a:xfrm>
          <a:prstGeom prst="rect">
            <a:avLst/>
          </a:prstGeom>
          <a:solidFill>
            <a:srgbClr val="640D6B">
              <a:alpha val="20000"/>
            </a:srgbClr>
          </a:solidFill>
          <a:ln w="6350" cap="rnd">
            <a:solidFill>
              <a:srgbClr val="640D6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pic>
        <p:nvPicPr>
          <p:cNvPr id="81" name="Picture 80" descr="king-tower_0_000631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347387" y="3646645"/>
            <a:ext cx="1107777" cy="1242841"/>
          </a:xfrm>
          <a:prstGeom prst="rect">
            <a:avLst/>
          </a:prstGeom>
        </p:spPr>
      </p:pic>
      <p:sp>
        <p:nvSpPr>
          <p:cNvPr id="86" name="Rectangles 85"/>
          <p:cNvSpPr/>
          <p:nvPr/>
        </p:nvSpPr>
        <p:spPr>
          <a:xfrm>
            <a:off x="12349891" y="375848"/>
            <a:ext cx="1109781" cy="1295168"/>
          </a:xfrm>
          <a:prstGeom prst="rect">
            <a:avLst/>
          </a:prstGeom>
          <a:solidFill>
            <a:srgbClr val="640D6B">
              <a:alpha val="20000"/>
            </a:srgbClr>
          </a:solidFill>
          <a:ln w="6350" cap="rnd">
            <a:solidFill>
              <a:srgbClr val="640D6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pic>
        <p:nvPicPr>
          <p:cNvPr id="85" name="Picture 84" descr="queen-tower_1_0009683_process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360049" y="383466"/>
            <a:ext cx="1099623" cy="1290089"/>
          </a:xfrm>
          <a:prstGeom prst="rect">
            <a:avLst/>
          </a:prstGeom>
        </p:spPr>
      </p:pic>
      <p:grpSp>
        <p:nvGrpSpPr>
          <p:cNvPr id="88" name="Group 87"/>
          <p:cNvGrpSpPr/>
          <p:nvPr/>
        </p:nvGrpSpPr>
        <p:grpSpPr>
          <a:xfrm>
            <a:off x="8386641" y="2907338"/>
            <a:ext cx="2466730" cy="855419"/>
            <a:chOff x="6712" y="2213"/>
            <a:chExt cx="2082" cy="722"/>
          </a:xfrm>
        </p:grpSpPr>
        <p:pic>
          <p:nvPicPr>
            <p:cNvPr id="56" name="Picture 55" descr="cannon_0_0000704_org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236" y="2214"/>
              <a:ext cx="558" cy="543"/>
            </a:xfrm>
            <a:prstGeom prst="rect">
              <a:avLst/>
            </a:prstGeom>
          </p:spPr>
        </p:pic>
        <p:sp>
          <p:nvSpPr>
            <p:cNvPr id="58" name="Rectangles 57"/>
            <p:cNvSpPr/>
            <p:nvPr/>
          </p:nvSpPr>
          <p:spPr>
            <a:xfrm>
              <a:off x="8236" y="2214"/>
              <a:ext cx="553" cy="543"/>
            </a:xfrm>
            <a:prstGeom prst="rect">
              <a:avLst/>
            </a:prstGeom>
            <a:noFill/>
            <a:ln w="6350" cap="rnd">
              <a:solidFill>
                <a:srgbClr val="F8D08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3360"/>
            </a:p>
          </p:txBody>
        </p:sp>
        <p:cxnSp>
          <p:nvCxnSpPr>
            <p:cNvPr id="59" name="Straight Connector 58"/>
            <p:cNvCxnSpPr/>
            <p:nvPr/>
          </p:nvCxnSpPr>
          <p:spPr>
            <a:xfrm flipV="1">
              <a:off x="6712" y="2213"/>
              <a:ext cx="1528" cy="341"/>
            </a:xfrm>
            <a:prstGeom prst="line">
              <a:avLst/>
            </a:prstGeom>
            <a:ln w="6350">
              <a:solidFill>
                <a:srgbClr val="F8D0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7012" y="2757"/>
              <a:ext cx="1224" cy="178"/>
            </a:xfrm>
            <a:prstGeom prst="line">
              <a:avLst/>
            </a:prstGeom>
            <a:ln w="6350">
              <a:solidFill>
                <a:srgbClr val="F8D0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s 60"/>
            <p:cNvSpPr/>
            <p:nvPr/>
          </p:nvSpPr>
          <p:spPr>
            <a:xfrm>
              <a:off x="6712" y="2554"/>
              <a:ext cx="339" cy="381"/>
            </a:xfrm>
            <a:prstGeom prst="rect">
              <a:avLst/>
            </a:prstGeom>
            <a:noFill/>
            <a:ln w="6350" cap="rnd">
              <a:solidFill>
                <a:srgbClr val="F8D08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3360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9268123" y="2253335"/>
            <a:ext cx="2033095" cy="817505"/>
            <a:chOff x="7456" y="1661"/>
            <a:chExt cx="1716" cy="690"/>
          </a:xfrm>
        </p:grpSpPr>
        <p:pic>
          <p:nvPicPr>
            <p:cNvPr id="27" name="Picture 26" descr="ram-rider_1_0000088_org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696" y="1662"/>
              <a:ext cx="476" cy="688"/>
            </a:xfrm>
            <a:prstGeom prst="rect">
              <a:avLst/>
            </a:prstGeom>
          </p:spPr>
        </p:pic>
        <p:sp>
          <p:nvSpPr>
            <p:cNvPr id="30" name="Rectangles 29"/>
            <p:cNvSpPr/>
            <p:nvPr/>
          </p:nvSpPr>
          <p:spPr>
            <a:xfrm>
              <a:off x="8696" y="1661"/>
              <a:ext cx="477" cy="691"/>
            </a:xfrm>
            <a:prstGeom prst="rect">
              <a:avLst/>
            </a:prstGeom>
            <a:noFill/>
            <a:ln w="6350" cap="rnd">
              <a:solidFill>
                <a:srgbClr val="E65C1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3360"/>
            </a:p>
          </p:txBody>
        </p:sp>
        <p:cxnSp>
          <p:nvCxnSpPr>
            <p:cNvPr id="50" name="Straight Connector 49"/>
            <p:cNvCxnSpPr/>
            <p:nvPr/>
          </p:nvCxnSpPr>
          <p:spPr>
            <a:xfrm flipV="1">
              <a:off x="7456" y="1664"/>
              <a:ext cx="1245" cy="165"/>
            </a:xfrm>
            <a:prstGeom prst="line">
              <a:avLst/>
            </a:prstGeom>
            <a:ln w="6350">
              <a:solidFill>
                <a:srgbClr val="E65C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7459" y="2187"/>
              <a:ext cx="1237" cy="162"/>
            </a:xfrm>
            <a:prstGeom prst="line">
              <a:avLst/>
            </a:prstGeom>
            <a:ln w="6350">
              <a:solidFill>
                <a:srgbClr val="E65C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s 51"/>
            <p:cNvSpPr/>
            <p:nvPr/>
          </p:nvSpPr>
          <p:spPr>
            <a:xfrm>
              <a:off x="7459" y="1825"/>
              <a:ext cx="223" cy="362"/>
            </a:xfrm>
            <a:prstGeom prst="rect">
              <a:avLst/>
            </a:prstGeom>
            <a:noFill/>
            <a:ln w="6350" cap="rnd">
              <a:solidFill>
                <a:srgbClr val="E65C1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336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8430478" y="1752169"/>
            <a:ext cx="2415783" cy="905178"/>
            <a:chOff x="6749" y="1238"/>
            <a:chExt cx="2039" cy="764"/>
          </a:xfrm>
        </p:grpSpPr>
        <p:grpSp>
          <p:nvGrpSpPr>
            <p:cNvPr id="48" name="Group 47"/>
            <p:cNvGrpSpPr/>
            <p:nvPr/>
          </p:nvGrpSpPr>
          <p:grpSpPr>
            <a:xfrm>
              <a:off x="8232" y="1238"/>
              <a:ext cx="556" cy="690"/>
              <a:chOff x="8232" y="1238"/>
              <a:chExt cx="556" cy="690"/>
            </a:xfrm>
          </p:grpSpPr>
          <p:pic>
            <p:nvPicPr>
              <p:cNvPr id="18" name="Picture 17" descr="magic-archer_1_0000081_org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232" y="1238"/>
                <a:ext cx="556" cy="691"/>
              </a:xfrm>
              <a:prstGeom prst="rect">
                <a:avLst/>
              </a:prstGeom>
            </p:spPr>
          </p:pic>
          <p:sp>
            <p:nvSpPr>
              <p:cNvPr id="29" name="Rectangles 28"/>
              <p:cNvSpPr/>
              <p:nvPr/>
            </p:nvSpPr>
            <p:spPr>
              <a:xfrm>
                <a:off x="8236" y="1238"/>
                <a:ext cx="552" cy="691"/>
              </a:xfrm>
              <a:prstGeom prst="rect">
                <a:avLst/>
              </a:prstGeom>
              <a:noFill/>
              <a:ln w="6350" cap="rnd">
                <a:solidFill>
                  <a:srgbClr val="B51B75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sz="3360"/>
              </a:p>
            </p:txBody>
          </p:sp>
        </p:grpSp>
        <p:cxnSp>
          <p:nvCxnSpPr>
            <p:cNvPr id="31" name="Straight Connector 30"/>
            <p:cNvCxnSpPr/>
            <p:nvPr/>
          </p:nvCxnSpPr>
          <p:spPr>
            <a:xfrm flipV="1">
              <a:off x="6751" y="1239"/>
              <a:ext cx="1485" cy="430"/>
            </a:xfrm>
            <a:prstGeom prst="line">
              <a:avLst/>
            </a:prstGeom>
            <a:ln w="6350">
              <a:solidFill>
                <a:srgbClr val="B51B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7012" y="1929"/>
              <a:ext cx="1219" cy="69"/>
            </a:xfrm>
            <a:prstGeom prst="line">
              <a:avLst/>
            </a:prstGeom>
            <a:ln w="6350">
              <a:solidFill>
                <a:srgbClr val="B51B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s 32"/>
            <p:cNvSpPr/>
            <p:nvPr/>
          </p:nvSpPr>
          <p:spPr>
            <a:xfrm>
              <a:off x="6749" y="1672"/>
              <a:ext cx="263" cy="331"/>
            </a:xfrm>
            <a:prstGeom prst="rect">
              <a:avLst/>
            </a:prstGeom>
            <a:noFill/>
            <a:ln w="6350" cap="rnd">
              <a:solidFill>
                <a:srgbClr val="B51B75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3360"/>
            </a:p>
          </p:txBody>
        </p:sp>
      </p:grpSp>
      <p:sp>
        <p:nvSpPr>
          <p:cNvPr id="87" name="Rectangles 86"/>
          <p:cNvSpPr/>
          <p:nvPr/>
        </p:nvSpPr>
        <p:spPr>
          <a:xfrm>
            <a:off x="12354970" y="1749741"/>
            <a:ext cx="655202" cy="817733"/>
          </a:xfrm>
          <a:prstGeom prst="rect">
            <a:avLst/>
          </a:prstGeom>
          <a:solidFill>
            <a:srgbClr val="B51B75">
              <a:alpha val="20000"/>
            </a:srgbClr>
          </a:solidFill>
          <a:ln w="6350" cap="rnd">
            <a:solidFill>
              <a:srgbClr val="B51B7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pic>
        <p:nvPicPr>
          <p:cNvPr id="82" name="Picture 81" descr="magic-archer_1_000008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349891" y="1752281"/>
            <a:ext cx="657742" cy="817733"/>
          </a:xfrm>
          <a:prstGeom prst="rect">
            <a:avLst/>
          </a:prstGeom>
        </p:spPr>
      </p:pic>
      <p:sp>
        <p:nvSpPr>
          <p:cNvPr id="93" name="Rectangles 92"/>
          <p:cNvSpPr/>
          <p:nvPr/>
        </p:nvSpPr>
        <p:spPr>
          <a:xfrm>
            <a:off x="12349891" y="2907774"/>
            <a:ext cx="655202" cy="642505"/>
          </a:xfrm>
          <a:prstGeom prst="rect">
            <a:avLst/>
          </a:prstGeom>
          <a:solidFill>
            <a:srgbClr val="F8D082">
              <a:alpha val="20000"/>
            </a:srgbClr>
          </a:solidFill>
          <a:ln w="6350" cap="rnd">
            <a:solidFill>
              <a:srgbClr val="F8D08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pic>
        <p:nvPicPr>
          <p:cNvPr id="84" name="Picture 83" descr="cannon_0_000070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360049" y="2910313"/>
            <a:ext cx="655202" cy="637426"/>
          </a:xfrm>
          <a:prstGeom prst="rect">
            <a:avLst/>
          </a:prstGeom>
        </p:spPr>
      </p:pic>
      <p:sp>
        <p:nvSpPr>
          <p:cNvPr id="99" name="Rounded Rectangle 98"/>
          <p:cNvSpPr/>
          <p:nvPr/>
        </p:nvSpPr>
        <p:spPr>
          <a:xfrm>
            <a:off x="14461490" y="175260"/>
            <a:ext cx="7747635" cy="4375150"/>
          </a:xfrm>
          <a:prstGeom prst="roundRect">
            <a:avLst>
              <a:gd name="adj" fmla="val 7202"/>
            </a:avLst>
          </a:prstGeom>
          <a:solidFill>
            <a:schemeClr val="accent1">
              <a:alpha val="2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pic>
        <p:nvPicPr>
          <p:cNvPr id="153" name="Picture 152" descr="golem_1_000017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8484215" y="1531620"/>
            <a:ext cx="708660" cy="882650"/>
          </a:xfrm>
          <a:prstGeom prst="rect">
            <a:avLst/>
          </a:prstGeom>
        </p:spPr>
      </p:pic>
      <p:sp>
        <p:nvSpPr>
          <p:cNvPr id="100" name="Text Box 99"/>
          <p:cNvSpPr txBox="1"/>
          <p:nvPr/>
        </p:nvSpPr>
        <p:spPr>
          <a:xfrm>
            <a:off x="17636490" y="191770"/>
            <a:ext cx="1473200" cy="3384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en-US" altLang="zh-CN" sz="2200" b="1">
                <a:latin typeface="Times New Roman" panose="02020603050405020304" charset="0"/>
                <a:cs typeface="Times New Roman" panose="02020603050405020304" charset="0"/>
              </a:rPr>
              <a:t>Slice Dataset</a:t>
            </a:r>
            <a:endParaRPr lang="en-US" altLang="zh-CN" sz="2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01" name="Picture 100" descr="balloon_1_000000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503400" y="165735"/>
            <a:ext cx="828040" cy="1041400"/>
          </a:xfrm>
          <a:prstGeom prst="rect">
            <a:avLst/>
          </a:prstGeom>
        </p:spPr>
      </p:pic>
      <p:pic>
        <p:nvPicPr>
          <p:cNvPr id="102" name="Picture 101" descr="bandit_1_000000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550130" y="2400935"/>
            <a:ext cx="490220" cy="566420"/>
          </a:xfrm>
          <a:prstGeom prst="rect">
            <a:avLst/>
          </a:prstGeom>
        </p:spPr>
      </p:pic>
      <p:pic>
        <p:nvPicPr>
          <p:cNvPr id="103" name="Picture 102" descr="barbarian_1_55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8555970" y="4057650"/>
            <a:ext cx="522605" cy="478790"/>
          </a:xfrm>
          <a:prstGeom prst="rect">
            <a:avLst/>
          </a:prstGeom>
        </p:spPr>
      </p:pic>
      <p:pic>
        <p:nvPicPr>
          <p:cNvPr id="104" name="Picture 103" descr="battle-ram_1_000001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7995900" y="2343150"/>
            <a:ext cx="399415" cy="682625"/>
          </a:xfrm>
          <a:prstGeom prst="rect">
            <a:avLst/>
          </a:prstGeom>
        </p:spPr>
      </p:pic>
      <p:pic>
        <p:nvPicPr>
          <p:cNvPr id="105" name="Picture 104" descr="bomb-tower_1_000004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1397595" y="1216660"/>
            <a:ext cx="758190" cy="1101725"/>
          </a:xfrm>
          <a:prstGeom prst="rect">
            <a:avLst/>
          </a:prstGeom>
        </p:spPr>
      </p:pic>
      <p:pic>
        <p:nvPicPr>
          <p:cNvPr id="106" name="Picture 105" descr="cannoneer-tower_1_000056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9413855" y="191770"/>
            <a:ext cx="1089025" cy="1054735"/>
          </a:xfrm>
          <a:prstGeom prst="rect">
            <a:avLst/>
          </a:prstGeom>
        </p:spPr>
      </p:pic>
      <p:pic>
        <p:nvPicPr>
          <p:cNvPr id="107" name="Picture 106" descr="dagger-duchess-tower_1_000006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0502880" y="175260"/>
            <a:ext cx="789305" cy="1041400"/>
          </a:xfrm>
          <a:prstGeom prst="rect">
            <a:avLst/>
          </a:prstGeom>
        </p:spPr>
      </p:pic>
      <p:pic>
        <p:nvPicPr>
          <p:cNvPr id="108" name="Picture 107" descr="queen-tower_0_000776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281390" y="165735"/>
            <a:ext cx="874395" cy="1037590"/>
          </a:xfrm>
          <a:prstGeom prst="rect">
            <a:avLst/>
          </a:prstGeom>
        </p:spPr>
      </p:pic>
      <p:pic>
        <p:nvPicPr>
          <p:cNvPr id="109" name="Picture 108" descr="hog-rider_0_33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5201900" y="3058795"/>
            <a:ext cx="652780" cy="674370"/>
          </a:xfrm>
          <a:prstGeom prst="rect">
            <a:avLst/>
          </a:prstGeom>
        </p:spPr>
      </p:pic>
      <p:pic>
        <p:nvPicPr>
          <p:cNvPr id="110" name="Picture 109" descr="hog-rider_0_385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4503400" y="3025775"/>
            <a:ext cx="762000" cy="707390"/>
          </a:xfrm>
          <a:prstGeom prst="rect">
            <a:avLst/>
          </a:prstGeom>
        </p:spPr>
      </p:pic>
      <p:pic>
        <p:nvPicPr>
          <p:cNvPr id="111" name="Picture 110" descr="hog-rider_1_0000480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5331440" y="3659505"/>
            <a:ext cx="604520" cy="811530"/>
          </a:xfrm>
          <a:prstGeom prst="rect">
            <a:avLst/>
          </a:prstGeom>
        </p:spPr>
      </p:pic>
      <p:pic>
        <p:nvPicPr>
          <p:cNvPr id="112" name="Picture 111" descr="hog-rider_1_000048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4503400" y="3733165"/>
            <a:ext cx="828040" cy="720090"/>
          </a:xfrm>
          <a:prstGeom prst="rect">
            <a:avLst/>
          </a:prstGeom>
        </p:spPr>
      </p:pic>
      <p:pic>
        <p:nvPicPr>
          <p:cNvPr id="113" name="Picture 112" descr="ice-spirit_0_0000013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7049115" y="4079875"/>
            <a:ext cx="443230" cy="421640"/>
          </a:xfrm>
          <a:prstGeom prst="rect">
            <a:avLst/>
          </a:prstGeom>
        </p:spPr>
      </p:pic>
      <p:pic>
        <p:nvPicPr>
          <p:cNvPr id="115" name="Picture 114" descr="ice-spirit_0_0000309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7492345" y="4139565"/>
            <a:ext cx="376555" cy="376555"/>
          </a:xfrm>
          <a:prstGeom prst="rect">
            <a:avLst/>
          </a:prstGeom>
        </p:spPr>
      </p:pic>
      <p:pic>
        <p:nvPicPr>
          <p:cNvPr id="117" name="Picture 116" descr="musketeer_0_223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6384270" y="3733165"/>
            <a:ext cx="710565" cy="767715"/>
          </a:xfrm>
          <a:prstGeom prst="rect">
            <a:avLst/>
          </a:prstGeom>
        </p:spPr>
      </p:pic>
      <p:pic>
        <p:nvPicPr>
          <p:cNvPr id="118" name="Picture 117" descr="musketeer_0_0001284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5801340" y="3684270"/>
            <a:ext cx="692785" cy="817245"/>
          </a:xfrm>
          <a:prstGeom prst="rect">
            <a:avLst/>
          </a:prstGeom>
        </p:spPr>
      </p:pic>
      <p:pic>
        <p:nvPicPr>
          <p:cNvPr id="119" name="Picture 118" descr="musketeer_0_0001333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5935325" y="3177540"/>
            <a:ext cx="295275" cy="555625"/>
          </a:xfrm>
          <a:prstGeom prst="rect">
            <a:avLst/>
          </a:prstGeom>
        </p:spPr>
      </p:pic>
      <p:pic>
        <p:nvPicPr>
          <p:cNvPr id="120" name="Picture 119" descr="musketeer_0_attack_54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6282670" y="3077845"/>
            <a:ext cx="401955" cy="655320"/>
          </a:xfrm>
          <a:prstGeom prst="rect">
            <a:avLst/>
          </a:prstGeom>
        </p:spPr>
      </p:pic>
      <p:pic>
        <p:nvPicPr>
          <p:cNvPr id="121" name="Picture 120" descr="pekka_1_0000163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8395315" y="2298065"/>
            <a:ext cx="797560" cy="778510"/>
          </a:xfrm>
          <a:prstGeom prst="rect">
            <a:avLst/>
          </a:prstGeom>
        </p:spPr>
      </p:pic>
      <p:pic>
        <p:nvPicPr>
          <p:cNvPr id="122" name="Picture 121" descr="king-tower_0_0006215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9078575" y="3249295"/>
            <a:ext cx="1068705" cy="1221740"/>
          </a:xfrm>
          <a:prstGeom prst="rect">
            <a:avLst/>
          </a:prstGeom>
        </p:spPr>
      </p:pic>
      <p:pic>
        <p:nvPicPr>
          <p:cNvPr id="125" name="Picture 124" descr="king-tower_1_freeze_70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21177250" y="3249295"/>
            <a:ext cx="978535" cy="1203960"/>
          </a:xfrm>
          <a:prstGeom prst="rect">
            <a:avLst/>
          </a:prstGeom>
        </p:spPr>
      </p:pic>
      <p:pic>
        <p:nvPicPr>
          <p:cNvPr id="128" name="Picture 127" descr="inferno-tower_1_0000035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20633055" y="1221105"/>
            <a:ext cx="658495" cy="1063625"/>
          </a:xfrm>
          <a:prstGeom prst="rect">
            <a:avLst/>
          </a:prstGeom>
        </p:spPr>
      </p:pic>
      <p:pic>
        <p:nvPicPr>
          <p:cNvPr id="129" name="Picture 128" descr="tesla_1_0000002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21459190" y="2318385"/>
            <a:ext cx="685800" cy="930275"/>
          </a:xfrm>
          <a:prstGeom prst="rect">
            <a:avLst/>
          </a:prstGeom>
        </p:spPr>
      </p:pic>
      <p:pic>
        <p:nvPicPr>
          <p:cNvPr id="130" name="Picture 129" descr="tesla-evolution_0_0000075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20805140" y="2318385"/>
            <a:ext cx="592455" cy="908685"/>
          </a:xfrm>
          <a:prstGeom prst="rect">
            <a:avLst/>
          </a:prstGeom>
        </p:spPr>
      </p:pic>
      <p:pic>
        <p:nvPicPr>
          <p:cNvPr id="131" name="Picture 130" descr="elixir-collector_1_0000019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19973290" y="2433320"/>
            <a:ext cx="775970" cy="816610"/>
          </a:xfrm>
          <a:prstGeom prst="rect">
            <a:avLst/>
          </a:prstGeom>
        </p:spPr>
      </p:pic>
      <p:pic>
        <p:nvPicPr>
          <p:cNvPr id="132" name="Picture 131" descr="tombstone_1_0000003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19201765" y="2437765"/>
            <a:ext cx="751205" cy="922655"/>
          </a:xfrm>
          <a:prstGeom prst="rect">
            <a:avLst/>
          </a:prstGeom>
        </p:spPr>
      </p:pic>
      <p:pic>
        <p:nvPicPr>
          <p:cNvPr id="133" name="Picture 132" descr="x-bow_1_0000015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9928205" y="1626235"/>
            <a:ext cx="778510" cy="760730"/>
          </a:xfrm>
          <a:prstGeom prst="rect">
            <a:avLst/>
          </a:prstGeom>
        </p:spPr>
      </p:pic>
      <p:pic>
        <p:nvPicPr>
          <p:cNvPr id="134" name="Picture 133" descr="mortar_1_0000029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19200495" y="1605915"/>
            <a:ext cx="752475" cy="826770"/>
          </a:xfrm>
          <a:prstGeom prst="rect">
            <a:avLst/>
          </a:prstGeom>
        </p:spPr>
      </p:pic>
      <p:pic>
        <p:nvPicPr>
          <p:cNvPr id="135" name="Picture 134" descr="musketeer_0_598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6696055" y="3183255"/>
            <a:ext cx="343535" cy="549910"/>
          </a:xfrm>
          <a:prstGeom prst="rect">
            <a:avLst/>
          </a:prstGeom>
        </p:spPr>
      </p:pic>
      <p:pic>
        <p:nvPicPr>
          <p:cNvPr id="137" name="Picture 136" descr="ice-spirit-evolution_1_0000007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8191480" y="4079875"/>
            <a:ext cx="365125" cy="455930"/>
          </a:xfrm>
          <a:prstGeom prst="rect">
            <a:avLst/>
          </a:prstGeom>
        </p:spPr>
      </p:pic>
      <p:pic>
        <p:nvPicPr>
          <p:cNvPr id="138" name="Picture 137" descr="ice-spirit-evolution_0_0000016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7868900" y="4161790"/>
            <a:ext cx="362585" cy="331470"/>
          </a:xfrm>
          <a:prstGeom prst="rect">
            <a:avLst/>
          </a:prstGeom>
        </p:spPr>
      </p:pic>
      <p:pic>
        <p:nvPicPr>
          <p:cNvPr id="139" name="Picture 138" descr="fire-spirit_1_0000074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17106265" y="3613150"/>
            <a:ext cx="329565" cy="495300"/>
          </a:xfrm>
          <a:prstGeom prst="rect">
            <a:avLst/>
          </a:prstGeom>
        </p:spPr>
      </p:pic>
      <p:pic>
        <p:nvPicPr>
          <p:cNvPr id="140" name="Picture 139" descr="fire-spirit_1_0000055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17436465" y="3684270"/>
            <a:ext cx="362585" cy="440690"/>
          </a:xfrm>
          <a:prstGeom prst="rect">
            <a:avLst/>
          </a:prstGeom>
        </p:spPr>
      </p:pic>
      <p:pic>
        <p:nvPicPr>
          <p:cNvPr id="141" name="Picture 140" descr="electro-spirit_1_21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7828895" y="3742690"/>
            <a:ext cx="362585" cy="396875"/>
          </a:xfrm>
          <a:prstGeom prst="rect">
            <a:avLst/>
          </a:prstGeom>
        </p:spPr>
      </p:pic>
      <p:pic>
        <p:nvPicPr>
          <p:cNvPr id="142" name="Picture 141" descr="electro-spirit_1_48"/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18162905" y="3742690"/>
            <a:ext cx="420370" cy="355600"/>
          </a:xfrm>
          <a:prstGeom prst="rect">
            <a:avLst/>
          </a:prstGeom>
        </p:spPr>
      </p:pic>
      <p:pic>
        <p:nvPicPr>
          <p:cNvPr id="143" name="Picture 142" descr="elite-barbarian_1_0000063"/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18500725" y="3588385"/>
            <a:ext cx="578485" cy="447675"/>
          </a:xfrm>
          <a:prstGeom prst="rect">
            <a:avLst/>
          </a:prstGeom>
        </p:spPr>
      </p:pic>
      <p:pic>
        <p:nvPicPr>
          <p:cNvPr id="145" name="Picture 144" descr="heal-spirit_1_0000016"/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17436465" y="3247390"/>
            <a:ext cx="281940" cy="366395"/>
          </a:xfrm>
          <a:prstGeom prst="rect">
            <a:avLst/>
          </a:prstGeom>
        </p:spPr>
      </p:pic>
      <p:pic>
        <p:nvPicPr>
          <p:cNvPr id="146" name="Picture 145" descr="heal-spirit_1_0000021"/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17039590" y="3257550"/>
            <a:ext cx="392430" cy="355600"/>
          </a:xfrm>
          <a:prstGeom prst="rect">
            <a:avLst/>
          </a:prstGeom>
        </p:spPr>
      </p:pic>
      <p:pic>
        <p:nvPicPr>
          <p:cNvPr id="147" name="Picture 146" descr="ice-spirit-evolution-symbol_1_0000000"/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17763490" y="3305175"/>
            <a:ext cx="314960" cy="387350"/>
          </a:xfrm>
          <a:prstGeom prst="rect">
            <a:avLst/>
          </a:prstGeom>
        </p:spPr>
      </p:pic>
      <p:pic>
        <p:nvPicPr>
          <p:cNvPr id="148" name="Picture 147" descr="evolution-symbol_0_0000020"/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18131790" y="3329940"/>
            <a:ext cx="368300" cy="368300"/>
          </a:xfrm>
          <a:prstGeom prst="rect">
            <a:avLst/>
          </a:prstGeom>
        </p:spPr>
      </p:pic>
      <p:pic>
        <p:nvPicPr>
          <p:cNvPr id="149" name="Picture 148" descr="barbarian-evolution_1_0000034"/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18510250" y="2957195"/>
            <a:ext cx="568960" cy="631190"/>
          </a:xfrm>
          <a:prstGeom prst="rect">
            <a:avLst/>
          </a:prstGeom>
        </p:spPr>
      </p:pic>
      <p:pic>
        <p:nvPicPr>
          <p:cNvPr id="154" name="Picture 153" descr="elixir_0_0000398"/>
          <p:cNvPicPr>
            <a:picLocks noChangeAspect="1"/>
          </p:cNvPicPr>
          <p:nvPr/>
        </p:nvPicPr>
        <p:blipFill>
          <a:blip r:embed="rId64"/>
          <a:stretch>
            <a:fillRect/>
          </a:stretch>
        </p:blipFill>
        <p:spPr>
          <a:xfrm>
            <a:off x="19140170" y="520700"/>
            <a:ext cx="325755" cy="325755"/>
          </a:xfrm>
          <a:prstGeom prst="rect">
            <a:avLst/>
          </a:prstGeom>
        </p:spPr>
      </p:pic>
      <p:pic>
        <p:nvPicPr>
          <p:cNvPr id="155" name="Picture 154" descr="elixir_0_0000439"/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19185255" y="1245870"/>
            <a:ext cx="280670" cy="348615"/>
          </a:xfrm>
          <a:prstGeom prst="rect">
            <a:avLst/>
          </a:prstGeom>
        </p:spPr>
      </p:pic>
      <p:pic>
        <p:nvPicPr>
          <p:cNvPr id="156" name="Picture 155" descr="elixir_0_1"/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19535775" y="1252855"/>
            <a:ext cx="303530" cy="335280"/>
          </a:xfrm>
          <a:prstGeom prst="rect">
            <a:avLst/>
          </a:prstGeom>
        </p:spPr>
      </p:pic>
      <p:pic>
        <p:nvPicPr>
          <p:cNvPr id="158" name="Picture 157" descr="elixir_0_0000394"/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19159220" y="862330"/>
            <a:ext cx="278130" cy="328295"/>
          </a:xfrm>
          <a:prstGeom prst="rect">
            <a:avLst/>
          </a:prstGeom>
        </p:spPr>
      </p:pic>
      <p:pic>
        <p:nvPicPr>
          <p:cNvPr id="163" name="Picture 162" descr="clock_0_0"/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>
            <a:off x="18796635" y="525780"/>
            <a:ext cx="283210" cy="340995"/>
          </a:xfrm>
          <a:prstGeom prst="rect">
            <a:avLst/>
          </a:prstGeom>
        </p:spPr>
      </p:pic>
      <p:pic>
        <p:nvPicPr>
          <p:cNvPr id="164" name="Picture 163" descr="clock_1_11"/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>
            <a:off x="18795365" y="1245870"/>
            <a:ext cx="313690" cy="344805"/>
          </a:xfrm>
          <a:prstGeom prst="rect">
            <a:avLst/>
          </a:prstGeom>
        </p:spPr>
      </p:pic>
      <p:pic>
        <p:nvPicPr>
          <p:cNvPr id="165" name="Picture 164" descr="clock_0_0000048"/>
          <p:cNvPicPr>
            <a:picLocks noChangeAspect="1"/>
          </p:cNvPicPr>
          <p:nvPr/>
        </p:nvPicPr>
        <p:blipFill>
          <a:blip r:embed="rId70"/>
          <a:stretch>
            <a:fillRect/>
          </a:stretch>
        </p:blipFill>
        <p:spPr>
          <a:xfrm>
            <a:off x="18795365" y="887095"/>
            <a:ext cx="284480" cy="329565"/>
          </a:xfrm>
          <a:prstGeom prst="rect">
            <a:avLst/>
          </a:prstGeom>
        </p:spPr>
      </p:pic>
      <p:pic>
        <p:nvPicPr>
          <p:cNvPr id="167" name="Picture 166" descr="skeleton_0_0000009"/>
          <p:cNvPicPr>
            <a:picLocks noChangeAspect="1"/>
          </p:cNvPicPr>
          <p:nvPr/>
        </p:nvPicPr>
        <p:blipFill>
          <a:blip r:embed="rId71"/>
          <a:stretch>
            <a:fillRect/>
          </a:stretch>
        </p:blipFill>
        <p:spPr>
          <a:xfrm>
            <a:off x="18139410" y="2952115"/>
            <a:ext cx="444500" cy="433705"/>
          </a:xfrm>
          <a:prstGeom prst="rect">
            <a:avLst/>
          </a:prstGeom>
        </p:spPr>
      </p:pic>
      <p:pic>
        <p:nvPicPr>
          <p:cNvPr id="169" name="Picture 168" descr="skeleton_1_0002061"/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>
            <a:off x="17935575" y="2952115"/>
            <a:ext cx="305435" cy="370840"/>
          </a:xfrm>
          <a:prstGeom prst="rect">
            <a:avLst/>
          </a:prstGeom>
        </p:spPr>
      </p:pic>
      <p:pic>
        <p:nvPicPr>
          <p:cNvPr id="171" name="Picture 170" descr="skeleton-evolution_1_0000135"/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17405985" y="2916555"/>
            <a:ext cx="251460" cy="349250"/>
          </a:xfrm>
          <a:prstGeom prst="rect">
            <a:avLst/>
          </a:prstGeom>
        </p:spPr>
      </p:pic>
      <p:pic>
        <p:nvPicPr>
          <p:cNvPr id="173" name="Picture 172" descr="skeleton-evolution_0_0000035"/>
          <p:cNvPicPr>
            <a:picLocks noChangeAspect="1"/>
          </p:cNvPicPr>
          <p:nvPr/>
        </p:nvPicPr>
        <p:blipFill>
          <a:blip r:embed="rId74"/>
          <a:stretch>
            <a:fillRect/>
          </a:stretch>
        </p:blipFill>
        <p:spPr>
          <a:xfrm>
            <a:off x="17151985" y="2916555"/>
            <a:ext cx="238125" cy="349250"/>
          </a:xfrm>
          <a:prstGeom prst="rect">
            <a:avLst/>
          </a:prstGeom>
        </p:spPr>
      </p:pic>
      <p:pic>
        <p:nvPicPr>
          <p:cNvPr id="174" name="Picture 173" descr="skeleton-evolution_1_0000103"/>
          <p:cNvPicPr>
            <a:picLocks noChangeAspect="1"/>
          </p:cNvPicPr>
          <p:nvPr/>
        </p:nvPicPr>
        <p:blipFill>
          <a:blip r:embed="rId75"/>
          <a:stretch>
            <a:fillRect/>
          </a:stretch>
        </p:blipFill>
        <p:spPr>
          <a:xfrm>
            <a:off x="17656810" y="2955925"/>
            <a:ext cx="278130" cy="349250"/>
          </a:xfrm>
          <a:prstGeom prst="rect">
            <a:avLst/>
          </a:prstGeom>
        </p:spPr>
      </p:pic>
      <p:pic>
        <p:nvPicPr>
          <p:cNvPr id="175" name="Picture 174" descr="the-log_0_attack_2"/>
          <p:cNvPicPr>
            <a:picLocks noChangeAspect="1"/>
          </p:cNvPicPr>
          <p:nvPr/>
        </p:nvPicPr>
        <p:blipFill>
          <a:blip r:embed="rId76"/>
          <a:stretch>
            <a:fillRect/>
          </a:stretch>
        </p:blipFill>
        <p:spPr>
          <a:xfrm>
            <a:off x="14461490" y="2718435"/>
            <a:ext cx="1047115" cy="339725"/>
          </a:xfrm>
          <a:prstGeom prst="rect">
            <a:avLst/>
          </a:prstGeom>
        </p:spPr>
      </p:pic>
      <p:pic>
        <p:nvPicPr>
          <p:cNvPr id="177" name="Picture 176" descr="fireball_1_0000194"/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16749395" y="2670175"/>
            <a:ext cx="346075" cy="514350"/>
          </a:xfrm>
          <a:prstGeom prst="rect">
            <a:avLst/>
          </a:prstGeom>
        </p:spPr>
      </p:pic>
      <p:pic>
        <p:nvPicPr>
          <p:cNvPr id="180" name="Picture 179" descr="giant-snowball_1_05"/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15468600" y="2628900"/>
            <a:ext cx="466725" cy="448945"/>
          </a:xfrm>
          <a:prstGeom prst="rect">
            <a:avLst/>
          </a:prstGeom>
        </p:spPr>
      </p:pic>
      <p:pic>
        <p:nvPicPr>
          <p:cNvPr id="182" name="Picture 181" descr="earthquake_1_10"/>
          <p:cNvPicPr>
            <a:picLocks noChangeAspect="1"/>
          </p:cNvPicPr>
          <p:nvPr/>
        </p:nvPicPr>
        <p:blipFill>
          <a:blip r:embed="rId79"/>
          <a:stretch>
            <a:fillRect/>
          </a:stretch>
        </p:blipFill>
        <p:spPr>
          <a:xfrm>
            <a:off x="14544675" y="1917700"/>
            <a:ext cx="964565" cy="772795"/>
          </a:xfrm>
          <a:prstGeom prst="rect">
            <a:avLst/>
          </a:prstGeom>
        </p:spPr>
      </p:pic>
      <p:pic>
        <p:nvPicPr>
          <p:cNvPr id="185" name="Picture 184" descr="arrows_1_12"/>
          <p:cNvPicPr>
            <a:picLocks noChangeAspect="1"/>
          </p:cNvPicPr>
          <p:nvPr/>
        </p:nvPicPr>
        <p:blipFill>
          <a:blip r:embed="rId80"/>
          <a:stretch>
            <a:fillRect/>
          </a:stretch>
        </p:blipFill>
        <p:spPr>
          <a:xfrm>
            <a:off x="15542260" y="1905000"/>
            <a:ext cx="1002030" cy="786765"/>
          </a:xfrm>
          <a:prstGeom prst="rect">
            <a:avLst/>
          </a:prstGeom>
        </p:spPr>
      </p:pic>
      <p:pic>
        <p:nvPicPr>
          <p:cNvPr id="186" name="Picture 185" descr="rocket_1_08"/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16278225" y="2632075"/>
            <a:ext cx="418465" cy="534035"/>
          </a:xfrm>
          <a:prstGeom prst="rect">
            <a:avLst/>
          </a:prstGeom>
        </p:spPr>
      </p:pic>
      <p:pic>
        <p:nvPicPr>
          <p:cNvPr id="188" name="Picture 187" descr="goblin-barrel_1_0000015"/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15896590" y="2729230"/>
            <a:ext cx="421640" cy="441960"/>
          </a:xfrm>
          <a:prstGeom prst="rect">
            <a:avLst/>
          </a:prstGeom>
        </p:spPr>
      </p:pic>
      <p:pic>
        <p:nvPicPr>
          <p:cNvPr id="189" name="Picture 188" descr="goblin_0_0000083"/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17106265" y="2418715"/>
            <a:ext cx="451485" cy="497840"/>
          </a:xfrm>
          <a:prstGeom prst="rect">
            <a:avLst/>
          </a:prstGeom>
        </p:spPr>
      </p:pic>
      <p:pic>
        <p:nvPicPr>
          <p:cNvPr id="191" name="Picture 190" descr="archer_1_0000161"/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17117060" y="1976755"/>
            <a:ext cx="440690" cy="559435"/>
          </a:xfrm>
          <a:prstGeom prst="rect">
            <a:avLst/>
          </a:prstGeom>
        </p:spPr>
      </p:pic>
      <p:pic>
        <p:nvPicPr>
          <p:cNvPr id="192" name="Picture 191" descr="archer-evolution_1_0000034"/>
          <p:cNvPicPr>
            <a:picLocks noChangeAspect="1"/>
          </p:cNvPicPr>
          <p:nvPr/>
        </p:nvPicPr>
        <p:blipFill>
          <a:blip r:embed="rId85"/>
          <a:stretch>
            <a:fillRect/>
          </a:stretch>
        </p:blipFill>
        <p:spPr>
          <a:xfrm>
            <a:off x="17492345" y="1976755"/>
            <a:ext cx="503555" cy="581660"/>
          </a:xfrm>
          <a:prstGeom prst="rect">
            <a:avLst/>
          </a:prstGeom>
        </p:spPr>
      </p:pic>
      <p:pic>
        <p:nvPicPr>
          <p:cNvPr id="193" name="Picture 192" descr="archer-queen_1_0000034"/>
          <p:cNvPicPr>
            <a:picLocks noChangeAspect="1"/>
          </p:cNvPicPr>
          <p:nvPr/>
        </p:nvPicPr>
        <p:blipFill>
          <a:blip r:embed="rId86"/>
          <a:stretch>
            <a:fillRect/>
          </a:stretch>
        </p:blipFill>
        <p:spPr>
          <a:xfrm>
            <a:off x="17799050" y="1768475"/>
            <a:ext cx="869950" cy="716915"/>
          </a:xfrm>
          <a:prstGeom prst="rect">
            <a:avLst/>
          </a:prstGeom>
        </p:spPr>
      </p:pic>
      <p:pic>
        <p:nvPicPr>
          <p:cNvPr id="195" name="Picture 194" descr="baby-dragon_1_0000013"/>
          <p:cNvPicPr>
            <a:picLocks noChangeAspect="1"/>
          </p:cNvPicPr>
          <p:nvPr/>
        </p:nvPicPr>
        <p:blipFill>
          <a:blip r:embed="rId87"/>
          <a:stretch>
            <a:fillRect/>
          </a:stretch>
        </p:blipFill>
        <p:spPr>
          <a:xfrm>
            <a:off x="15201900" y="534035"/>
            <a:ext cx="749935" cy="669290"/>
          </a:xfrm>
          <a:prstGeom prst="rect">
            <a:avLst/>
          </a:prstGeom>
        </p:spPr>
      </p:pic>
      <p:pic>
        <p:nvPicPr>
          <p:cNvPr id="196" name="Picture 195" descr="barbarian-barrel_1_attack_27"/>
          <p:cNvPicPr>
            <a:picLocks noChangeAspect="1"/>
          </p:cNvPicPr>
          <p:nvPr/>
        </p:nvPicPr>
        <p:blipFill>
          <a:blip r:embed="rId88"/>
          <a:stretch>
            <a:fillRect/>
          </a:stretch>
        </p:blipFill>
        <p:spPr>
          <a:xfrm>
            <a:off x="16550640" y="2215515"/>
            <a:ext cx="601980" cy="454660"/>
          </a:xfrm>
          <a:prstGeom prst="rect">
            <a:avLst/>
          </a:prstGeom>
        </p:spPr>
      </p:pic>
      <p:pic>
        <p:nvPicPr>
          <p:cNvPr id="197" name="Picture 196" descr="bat_1_0000069"/>
          <p:cNvPicPr>
            <a:picLocks noChangeAspect="1"/>
          </p:cNvPicPr>
          <p:nvPr/>
        </p:nvPicPr>
        <p:blipFill>
          <a:blip r:embed="rId89"/>
          <a:stretch>
            <a:fillRect/>
          </a:stretch>
        </p:blipFill>
        <p:spPr>
          <a:xfrm>
            <a:off x="15331440" y="210820"/>
            <a:ext cx="317500" cy="242570"/>
          </a:xfrm>
          <a:prstGeom prst="rect">
            <a:avLst/>
          </a:prstGeom>
        </p:spPr>
      </p:pic>
      <p:pic>
        <p:nvPicPr>
          <p:cNvPr id="198" name="Picture 197" descr="bat_1_0000086"/>
          <p:cNvPicPr>
            <a:picLocks noChangeAspect="1"/>
          </p:cNvPicPr>
          <p:nvPr/>
        </p:nvPicPr>
        <p:blipFill>
          <a:blip r:embed="rId90"/>
          <a:stretch>
            <a:fillRect/>
          </a:stretch>
        </p:blipFill>
        <p:spPr>
          <a:xfrm>
            <a:off x="15379700" y="408305"/>
            <a:ext cx="269240" cy="252095"/>
          </a:xfrm>
          <a:prstGeom prst="rect">
            <a:avLst/>
          </a:prstGeom>
        </p:spPr>
      </p:pic>
      <p:pic>
        <p:nvPicPr>
          <p:cNvPr id="199" name="Picture 198" descr="bat-evolution_1_0000030"/>
          <p:cNvPicPr>
            <a:picLocks noChangeAspect="1"/>
          </p:cNvPicPr>
          <p:nvPr/>
        </p:nvPicPr>
        <p:blipFill>
          <a:blip r:embed="rId91"/>
          <a:stretch>
            <a:fillRect/>
          </a:stretch>
        </p:blipFill>
        <p:spPr>
          <a:xfrm>
            <a:off x="15607030" y="210820"/>
            <a:ext cx="464185" cy="196850"/>
          </a:xfrm>
          <a:prstGeom prst="rect">
            <a:avLst/>
          </a:prstGeom>
        </p:spPr>
      </p:pic>
      <p:pic>
        <p:nvPicPr>
          <p:cNvPr id="200" name="Picture 199" descr="bat-evolution_1_0000022"/>
          <p:cNvPicPr>
            <a:picLocks noChangeAspect="1"/>
          </p:cNvPicPr>
          <p:nvPr/>
        </p:nvPicPr>
        <p:blipFill>
          <a:blip r:embed="rId92"/>
          <a:stretch>
            <a:fillRect/>
          </a:stretch>
        </p:blipFill>
        <p:spPr>
          <a:xfrm>
            <a:off x="15648940" y="408305"/>
            <a:ext cx="439420" cy="158750"/>
          </a:xfrm>
          <a:prstGeom prst="rect">
            <a:avLst/>
          </a:prstGeom>
        </p:spPr>
      </p:pic>
      <p:pic>
        <p:nvPicPr>
          <p:cNvPr id="201" name="Picture 200" descr="flying-machine_1_43"/>
          <p:cNvPicPr>
            <a:picLocks noChangeAspect="1"/>
          </p:cNvPicPr>
          <p:nvPr/>
        </p:nvPicPr>
        <p:blipFill>
          <a:blip r:embed="rId93"/>
          <a:stretch>
            <a:fillRect/>
          </a:stretch>
        </p:blipFill>
        <p:spPr>
          <a:xfrm>
            <a:off x="15424785" y="1216660"/>
            <a:ext cx="706120" cy="675640"/>
          </a:xfrm>
          <a:prstGeom prst="rect">
            <a:avLst/>
          </a:prstGeom>
        </p:spPr>
      </p:pic>
      <p:pic>
        <p:nvPicPr>
          <p:cNvPr id="202" name="Picture 201" descr="inferno-dragon_1_0000023"/>
          <p:cNvPicPr>
            <a:picLocks noChangeAspect="1"/>
          </p:cNvPicPr>
          <p:nvPr/>
        </p:nvPicPr>
        <p:blipFill>
          <a:blip r:embed="rId94"/>
          <a:stretch>
            <a:fillRect/>
          </a:stretch>
        </p:blipFill>
        <p:spPr>
          <a:xfrm>
            <a:off x="15910560" y="567055"/>
            <a:ext cx="633730" cy="604520"/>
          </a:xfrm>
          <a:prstGeom prst="rect">
            <a:avLst/>
          </a:prstGeom>
        </p:spPr>
      </p:pic>
      <p:pic>
        <p:nvPicPr>
          <p:cNvPr id="203" name="Picture 202" descr="lava-hound_1_0000054"/>
          <p:cNvPicPr>
            <a:picLocks noChangeAspect="1"/>
          </p:cNvPicPr>
          <p:nvPr/>
        </p:nvPicPr>
        <p:blipFill>
          <a:blip r:embed="rId95"/>
          <a:stretch>
            <a:fillRect/>
          </a:stretch>
        </p:blipFill>
        <p:spPr>
          <a:xfrm>
            <a:off x="14503400" y="1171575"/>
            <a:ext cx="648970" cy="720090"/>
          </a:xfrm>
          <a:prstGeom prst="rect">
            <a:avLst/>
          </a:prstGeom>
        </p:spPr>
      </p:pic>
      <p:pic>
        <p:nvPicPr>
          <p:cNvPr id="205" name="Picture 204" descr="lava-pup_1_0000173"/>
          <p:cNvPicPr>
            <a:picLocks noChangeAspect="1"/>
          </p:cNvPicPr>
          <p:nvPr/>
        </p:nvPicPr>
        <p:blipFill>
          <a:blip r:embed="rId96"/>
          <a:stretch>
            <a:fillRect/>
          </a:stretch>
        </p:blipFill>
        <p:spPr>
          <a:xfrm>
            <a:off x="15152370" y="1372870"/>
            <a:ext cx="280670" cy="253365"/>
          </a:xfrm>
          <a:prstGeom prst="rect">
            <a:avLst/>
          </a:prstGeom>
        </p:spPr>
      </p:pic>
      <p:pic>
        <p:nvPicPr>
          <p:cNvPr id="206" name="Picture 205" descr="lava-pup_1_0000221"/>
          <p:cNvPicPr>
            <a:picLocks noChangeAspect="1"/>
          </p:cNvPicPr>
          <p:nvPr/>
        </p:nvPicPr>
        <p:blipFill>
          <a:blip r:embed="rId97"/>
          <a:stretch>
            <a:fillRect/>
          </a:stretch>
        </p:blipFill>
        <p:spPr>
          <a:xfrm>
            <a:off x="15152370" y="1579245"/>
            <a:ext cx="251460" cy="283210"/>
          </a:xfrm>
          <a:prstGeom prst="rect">
            <a:avLst/>
          </a:prstGeom>
        </p:spPr>
      </p:pic>
      <p:pic>
        <p:nvPicPr>
          <p:cNvPr id="208" name="Picture 207" descr="lava-pup_1_0000222"/>
          <p:cNvPicPr>
            <a:picLocks noChangeAspect="1"/>
          </p:cNvPicPr>
          <p:nvPr/>
        </p:nvPicPr>
        <p:blipFill>
          <a:blip r:embed="rId98"/>
          <a:stretch>
            <a:fillRect/>
          </a:stretch>
        </p:blipFill>
        <p:spPr>
          <a:xfrm>
            <a:off x="15089505" y="1062355"/>
            <a:ext cx="241935" cy="310515"/>
          </a:xfrm>
          <a:prstGeom prst="rect">
            <a:avLst/>
          </a:prstGeom>
        </p:spPr>
      </p:pic>
      <p:pic>
        <p:nvPicPr>
          <p:cNvPr id="209" name="Picture 208" descr="minion_1_0000006"/>
          <p:cNvPicPr>
            <a:picLocks noChangeAspect="1"/>
          </p:cNvPicPr>
          <p:nvPr/>
        </p:nvPicPr>
        <p:blipFill>
          <a:blip r:embed="rId99"/>
          <a:stretch>
            <a:fillRect/>
          </a:stretch>
        </p:blipFill>
        <p:spPr>
          <a:xfrm>
            <a:off x="16130905" y="175260"/>
            <a:ext cx="336550" cy="353060"/>
          </a:xfrm>
          <a:prstGeom prst="rect">
            <a:avLst/>
          </a:prstGeom>
        </p:spPr>
      </p:pic>
      <p:pic>
        <p:nvPicPr>
          <p:cNvPr id="210" name="Picture 209" descr="minion_1_0000186"/>
          <p:cNvPicPr>
            <a:picLocks noChangeAspect="1"/>
          </p:cNvPicPr>
          <p:nvPr/>
        </p:nvPicPr>
        <p:blipFill>
          <a:blip r:embed="rId100"/>
          <a:stretch>
            <a:fillRect/>
          </a:stretch>
        </p:blipFill>
        <p:spPr>
          <a:xfrm>
            <a:off x="16417925" y="210820"/>
            <a:ext cx="331470" cy="348615"/>
          </a:xfrm>
          <a:prstGeom prst="rect">
            <a:avLst/>
          </a:prstGeom>
        </p:spPr>
      </p:pic>
      <p:pic>
        <p:nvPicPr>
          <p:cNvPr id="211" name="Picture 210" descr="minion_1_0000188"/>
          <p:cNvPicPr>
            <a:picLocks noChangeAspect="1"/>
          </p:cNvPicPr>
          <p:nvPr/>
        </p:nvPicPr>
        <p:blipFill>
          <a:blip r:embed="rId101"/>
          <a:stretch>
            <a:fillRect/>
          </a:stretch>
        </p:blipFill>
        <p:spPr>
          <a:xfrm>
            <a:off x="16719550" y="216535"/>
            <a:ext cx="406400" cy="350520"/>
          </a:xfrm>
          <a:prstGeom prst="rect">
            <a:avLst/>
          </a:prstGeom>
        </p:spPr>
      </p:pic>
      <p:pic>
        <p:nvPicPr>
          <p:cNvPr id="214" name="Picture 213" descr="mega-minion_1_0000096"/>
          <p:cNvPicPr>
            <a:picLocks noChangeAspect="1"/>
          </p:cNvPicPr>
          <p:nvPr/>
        </p:nvPicPr>
        <p:blipFill>
          <a:blip r:embed="rId102"/>
          <a:stretch>
            <a:fillRect/>
          </a:stretch>
        </p:blipFill>
        <p:spPr>
          <a:xfrm>
            <a:off x="16494760" y="584835"/>
            <a:ext cx="422910" cy="605155"/>
          </a:xfrm>
          <a:prstGeom prst="rect">
            <a:avLst/>
          </a:prstGeom>
        </p:spPr>
      </p:pic>
      <p:pic>
        <p:nvPicPr>
          <p:cNvPr id="216" name="Picture 215" descr="phoenix-big_1_0000012"/>
          <p:cNvPicPr>
            <a:picLocks noChangeAspect="1"/>
          </p:cNvPicPr>
          <p:nvPr/>
        </p:nvPicPr>
        <p:blipFill>
          <a:blip r:embed="rId103"/>
          <a:stretch>
            <a:fillRect/>
          </a:stretch>
        </p:blipFill>
        <p:spPr>
          <a:xfrm>
            <a:off x="15951835" y="1313815"/>
            <a:ext cx="666750" cy="654050"/>
          </a:xfrm>
          <a:prstGeom prst="rect">
            <a:avLst/>
          </a:prstGeom>
        </p:spPr>
      </p:pic>
      <p:pic>
        <p:nvPicPr>
          <p:cNvPr id="219" name="Picture 218" descr="phoenix-small_1_0000004"/>
          <p:cNvPicPr>
            <a:picLocks noChangeAspect="1"/>
          </p:cNvPicPr>
          <p:nvPr/>
        </p:nvPicPr>
        <p:blipFill>
          <a:blip r:embed="rId104"/>
          <a:stretch>
            <a:fillRect/>
          </a:stretch>
        </p:blipFill>
        <p:spPr>
          <a:xfrm>
            <a:off x="16494760" y="1116965"/>
            <a:ext cx="603250" cy="651510"/>
          </a:xfrm>
          <a:prstGeom prst="rect">
            <a:avLst/>
          </a:prstGeom>
        </p:spPr>
      </p:pic>
      <p:pic>
        <p:nvPicPr>
          <p:cNvPr id="220" name="Picture 219" descr="electro-dragon_1_0000050"/>
          <p:cNvPicPr>
            <a:picLocks noChangeAspect="1"/>
          </p:cNvPicPr>
          <p:nvPr/>
        </p:nvPicPr>
        <p:blipFill>
          <a:blip r:embed="rId105"/>
          <a:stretch>
            <a:fillRect/>
          </a:stretch>
        </p:blipFill>
        <p:spPr>
          <a:xfrm>
            <a:off x="16891635" y="340995"/>
            <a:ext cx="689610" cy="525780"/>
          </a:xfrm>
          <a:prstGeom prst="rect">
            <a:avLst/>
          </a:prstGeom>
        </p:spPr>
      </p:pic>
      <p:pic>
        <p:nvPicPr>
          <p:cNvPr id="221" name="Picture 220" descr="skeleton-dragon_0_0000159"/>
          <p:cNvPicPr>
            <a:picLocks noChangeAspect="1"/>
          </p:cNvPicPr>
          <p:nvPr/>
        </p:nvPicPr>
        <p:blipFill>
          <a:blip r:embed="rId106"/>
          <a:stretch>
            <a:fillRect/>
          </a:stretch>
        </p:blipFill>
        <p:spPr>
          <a:xfrm>
            <a:off x="16944975" y="847090"/>
            <a:ext cx="612775" cy="645795"/>
          </a:xfrm>
          <a:prstGeom prst="rect">
            <a:avLst/>
          </a:prstGeom>
        </p:spPr>
      </p:pic>
      <p:pic>
        <p:nvPicPr>
          <p:cNvPr id="222" name="Picture 221" descr="giant_1_0000031"/>
          <p:cNvPicPr>
            <a:picLocks noChangeAspect="1"/>
          </p:cNvPicPr>
          <p:nvPr/>
        </p:nvPicPr>
        <p:blipFill>
          <a:blip r:embed="rId107"/>
          <a:stretch>
            <a:fillRect/>
          </a:stretch>
        </p:blipFill>
        <p:spPr>
          <a:xfrm>
            <a:off x="17539970" y="473710"/>
            <a:ext cx="970280" cy="828040"/>
          </a:xfrm>
          <a:prstGeom prst="rect">
            <a:avLst/>
          </a:prstGeom>
        </p:spPr>
      </p:pic>
      <p:pic>
        <p:nvPicPr>
          <p:cNvPr id="223" name="Picture 222" descr="knight_1_0000104"/>
          <p:cNvPicPr>
            <a:picLocks noChangeAspect="1"/>
          </p:cNvPicPr>
          <p:nvPr/>
        </p:nvPicPr>
        <p:blipFill>
          <a:blip r:embed="rId108"/>
          <a:stretch>
            <a:fillRect/>
          </a:stretch>
        </p:blipFill>
        <p:spPr>
          <a:xfrm>
            <a:off x="17024350" y="1492250"/>
            <a:ext cx="467995" cy="508000"/>
          </a:xfrm>
          <a:prstGeom prst="rect">
            <a:avLst/>
          </a:prstGeom>
        </p:spPr>
      </p:pic>
      <p:pic>
        <p:nvPicPr>
          <p:cNvPr id="224" name="Picture 223" descr="knight-evolution_1_0000007"/>
          <p:cNvPicPr>
            <a:picLocks noChangeAspect="1"/>
          </p:cNvPicPr>
          <p:nvPr/>
        </p:nvPicPr>
        <p:blipFill>
          <a:blip r:embed="rId109"/>
          <a:stretch>
            <a:fillRect/>
          </a:stretch>
        </p:blipFill>
        <p:spPr>
          <a:xfrm>
            <a:off x="17466310" y="1486535"/>
            <a:ext cx="402590" cy="560705"/>
          </a:xfrm>
          <a:prstGeom prst="rect">
            <a:avLst/>
          </a:prstGeom>
        </p:spPr>
      </p:pic>
      <p:pic>
        <p:nvPicPr>
          <p:cNvPr id="228" name="Picture 227" descr="prince_1_0000014"/>
          <p:cNvPicPr>
            <a:picLocks noChangeAspect="1"/>
          </p:cNvPicPr>
          <p:nvPr/>
        </p:nvPicPr>
        <p:blipFill>
          <a:blip r:embed="rId110"/>
          <a:stretch>
            <a:fillRect/>
          </a:stretch>
        </p:blipFill>
        <p:spPr>
          <a:xfrm>
            <a:off x="18335625" y="839470"/>
            <a:ext cx="459740" cy="874395"/>
          </a:xfrm>
          <a:prstGeom prst="rect">
            <a:avLst/>
          </a:prstGeom>
        </p:spPr>
      </p:pic>
      <p:pic>
        <p:nvPicPr>
          <p:cNvPr id="229" name="Picture 228" descr="royal-hog_1_250"/>
          <p:cNvPicPr>
            <a:picLocks noChangeAspect="1"/>
          </p:cNvPicPr>
          <p:nvPr/>
        </p:nvPicPr>
        <p:blipFill>
          <a:blip r:embed="rId111"/>
          <a:stretch>
            <a:fillRect/>
          </a:stretch>
        </p:blipFill>
        <p:spPr>
          <a:xfrm>
            <a:off x="16544290" y="1799590"/>
            <a:ext cx="474980" cy="439420"/>
          </a:xfrm>
          <a:prstGeom prst="rect">
            <a:avLst/>
          </a:prstGeom>
        </p:spPr>
      </p:pic>
      <p:pic>
        <p:nvPicPr>
          <p:cNvPr id="230" name="Picture 229" descr="princess_1_0000039"/>
          <p:cNvPicPr>
            <a:picLocks noChangeAspect="1"/>
          </p:cNvPicPr>
          <p:nvPr/>
        </p:nvPicPr>
        <p:blipFill>
          <a:blip r:embed="rId112"/>
          <a:stretch>
            <a:fillRect/>
          </a:stretch>
        </p:blipFill>
        <p:spPr>
          <a:xfrm>
            <a:off x="17926050" y="1313815"/>
            <a:ext cx="469265" cy="489585"/>
          </a:xfrm>
          <a:prstGeom prst="rect">
            <a:avLst/>
          </a:prstGeom>
        </p:spPr>
      </p:pic>
      <p:pic>
        <p:nvPicPr>
          <p:cNvPr id="233" name="Picture 232" descr="tower-bar_1_0005459"/>
          <p:cNvPicPr>
            <a:picLocks noChangeAspect="1"/>
          </p:cNvPicPr>
          <p:nvPr/>
        </p:nvPicPr>
        <p:blipFill>
          <a:blip r:embed="rId113"/>
          <a:stretch>
            <a:fillRect/>
          </a:stretch>
        </p:blipFill>
        <p:spPr>
          <a:xfrm>
            <a:off x="19839305" y="1385570"/>
            <a:ext cx="753745" cy="246380"/>
          </a:xfrm>
          <a:prstGeom prst="rect">
            <a:avLst/>
          </a:prstGeom>
        </p:spPr>
      </p:pic>
      <p:pic>
        <p:nvPicPr>
          <p:cNvPr id="234" name="Picture 233" descr="tower-bar_0_0006219"/>
          <p:cNvPicPr>
            <a:picLocks noChangeAspect="1"/>
          </p:cNvPicPr>
          <p:nvPr/>
        </p:nvPicPr>
        <p:blipFill>
          <a:blip r:embed="rId114"/>
          <a:stretch>
            <a:fillRect/>
          </a:stretch>
        </p:blipFill>
        <p:spPr>
          <a:xfrm>
            <a:off x="19855815" y="1216660"/>
            <a:ext cx="737235" cy="188595"/>
          </a:xfrm>
          <a:prstGeom prst="rect">
            <a:avLst/>
          </a:prstGeom>
        </p:spPr>
      </p:pic>
      <p:pic>
        <p:nvPicPr>
          <p:cNvPr id="235" name="Picture 234" descr="mini-pekka_1_0001473"/>
          <p:cNvPicPr>
            <a:picLocks noChangeAspect="1"/>
          </p:cNvPicPr>
          <p:nvPr/>
        </p:nvPicPr>
        <p:blipFill>
          <a:blip r:embed="rId115"/>
          <a:stretch>
            <a:fillRect/>
          </a:stretch>
        </p:blipFill>
        <p:spPr>
          <a:xfrm>
            <a:off x="17492345" y="1177290"/>
            <a:ext cx="325755" cy="355600"/>
          </a:xfrm>
          <a:prstGeom prst="rect">
            <a:avLst/>
          </a:prstGeom>
        </p:spPr>
      </p:pic>
      <p:pic>
        <p:nvPicPr>
          <p:cNvPr id="236" name="Picture 235" descr="wall-breaker_1_0000000"/>
          <p:cNvPicPr>
            <a:picLocks noChangeAspect="1"/>
          </p:cNvPicPr>
          <p:nvPr/>
        </p:nvPicPr>
        <p:blipFill>
          <a:blip r:embed="rId116"/>
          <a:stretch>
            <a:fillRect/>
          </a:stretch>
        </p:blipFill>
        <p:spPr>
          <a:xfrm>
            <a:off x="17718405" y="1285240"/>
            <a:ext cx="271145" cy="303530"/>
          </a:xfrm>
          <a:prstGeom prst="rect">
            <a:avLst/>
          </a:prstGeom>
        </p:spPr>
      </p:pic>
      <p:pic>
        <p:nvPicPr>
          <p:cNvPr id="237" name="Picture 236" descr="wall-breaker-evolution_1_0000024"/>
          <p:cNvPicPr>
            <a:picLocks noChangeAspect="1"/>
          </p:cNvPicPr>
          <p:nvPr/>
        </p:nvPicPr>
        <p:blipFill>
          <a:blip r:embed="rId117"/>
          <a:stretch>
            <a:fillRect/>
          </a:stretch>
        </p:blipFill>
        <p:spPr>
          <a:xfrm>
            <a:off x="17866995" y="1698625"/>
            <a:ext cx="212090" cy="302260"/>
          </a:xfrm>
          <a:prstGeom prst="rect">
            <a:avLst/>
          </a:prstGeom>
        </p:spPr>
      </p:pic>
      <p:pic>
        <p:nvPicPr>
          <p:cNvPr id="238" name="Picture 237" descr="crown-icon_0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8484215" y="558800"/>
            <a:ext cx="284480" cy="300990"/>
          </a:xfrm>
          <a:prstGeom prst="rect">
            <a:avLst/>
          </a:prstGeom>
        </p:spPr>
      </p:pic>
      <p:pic>
        <p:nvPicPr>
          <p:cNvPr id="239" name="Picture 238" descr="king-tower_0_0000009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20114260" y="3263900"/>
            <a:ext cx="1167130" cy="1203960"/>
          </a:xfrm>
          <a:prstGeom prst="rect">
            <a:avLst/>
          </a:prstGeom>
        </p:spPr>
      </p:pic>
      <p:sp>
        <p:nvSpPr>
          <p:cNvPr id="241" name="Text Box 240"/>
          <p:cNvSpPr txBox="1"/>
          <p:nvPr/>
        </p:nvSpPr>
        <p:spPr>
          <a:xfrm>
            <a:off x="18504855" y="5094665"/>
            <a:ext cx="3579495" cy="7385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l"/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Simulate real game scenarios</a:t>
            </a:r>
            <a:endParaRPr lang="en-US" altLang="zh-CN" sz="24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l"/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Create generative datasets</a:t>
            </a:r>
            <a:endParaRPr lang="en-US" altLang="zh-CN" sz="2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242" name="Straight Connector 241"/>
          <p:cNvCxnSpPr/>
          <p:nvPr/>
        </p:nvCxnSpPr>
        <p:spPr>
          <a:xfrm>
            <a:off x="18402300" y="4563110"/>
            <a:ext cx="0" cy="1801368"/>
          </a:xfrm>
          <a:prstGeom prst="line">
            <a:avLst/>
          </a:prstGeom>
          <a:ln w="38100" cap="rnd">
            <a:solidFill>
              <a:srgbClr val="41719C"/>
            </a:solidFill>
            <a:round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Rounded Rectangle 246"/>
          <p:cNvSpPr/>
          <p:nvPr/>
        </p:nvSpPr>
        <p:spPr>
          <a:xfrm>
            <a:off x="11087387" y="6531766"/>
            <a:ext cx="3427589" cy="5434621"/>
          </a:xfrm>
          <a:prstGeom prst="roundRect">
            <a:avLst>
              <a:gd name="adj" fmla="val 7972"/>
            </a:avLst>
          </a:prstGeom>
          <a:blipFill rotWithShape="1">
            <a:blip r:embed="rId120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sp>
        <p:nvSpPr>
          <p:cNvPr id="249" name="Rounded Rectangle 248"/>
          <p:cNvSpPr/>
          <p:nvPr/>
        </p:nvSpPr>
        <p:spPr>
          <a:xfrm>
            <a:off x="14866857" y="6531766"/>
            <a:ext cx="3427589" cy="5434621"/>
          </a:xfrm>
          <a:prstGeom prst="roundRect">
            <a:avLst>
              <a:gd name="adj" fmla="val 7972"/>
            </a:avLst>
          </a:prstGeom>
          <a:blipFill rotWithShape="1">
            <a:blip r:embed="rId121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sp>
        <p:nvSpPr>
          <p:cNvPr id="252" name="Rounded Rectangle 251"/>
          <p:cNvSpPr/>
          <p:nvPr/>
        </p:nvSpPr>
        <p:spPr>
          <a:xfrm>
            <a:off x="18656994" y="6531766"/>
            <a:ext cx="3427589" cy="5434621"/>
          </a:xfrm>
          <a:prstGeom prst="roundRect">
            <a:avLst>
              <a:gd name="adj" fmla="val 7972"/>
            </a:avLst>
          </a:prstGeom>
          <a:blipFill rotWithShape="1">
            <a:blip r:embed="rId12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sp>
        <p:nvSpPr>
          <p:cNvPr id="259" name="Text Box 258"/>
          <p:cNvSpPr txBox="1"/>
          <p:nvPr/>
        </p:nvSpPr>
        <p:spPr>
          <a:xfrm>
            <a:off x="12097897" y="12085311"/>
            <a:ext cx="1605280" cy="3384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en-US" altLang="zh-CN" sz="2200" b="1">
                <a:latin typeface="Times New Roman" panose="02020603050405020304" charset="0"/>
                <a:cs typeface="Times New Roman" panose="02020603050405020304" charset="0"/>
              </a:rPr>
              <a:t>Augmentation</a:t>
            </a:r>
            <a:endParaRPr lang="en-US" altLang="zh-CN" sz="2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1" name="Rounded Rectangle 260"/>
          <p:cNvSpPr/>
          <p:nvPr/>
        </p:nvSpPr>
        <p:spPr>
          <a:xfrm>
            <a:off x="7354121" y="6531766"/>
            <a:ext cx="3427589" cy="5434621"/>
          </a:xfrm>
          <a:prstGeom prst="roundRect">
            <a:avLst>
              <a:gd name="adj" fmla="val 7972"/>
            </a:avLst>
          </a:prstGeom>
          <a:blipFill rotWithShape="1">
            <a:blip r:embed="rId12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cxnSp>
        <p:nvCxnSpPr>
          <p:cNvPr id="263" name="Straight Connector 262"/>
          <p:cNvCxnSpPr/>
          <p:nvPr/>
        </p:nvCxnSpPr>
        <p:spPr>
          <a:xfrm flipV="1">
            <a:off x="11379417" y="2649052"/>
            <a:ext cx="883853" cy="2372"/>
          </a:xfrm>
          <a:prstGeom prst="line">
            <a:avLst/>
          </a:prstGeom>
          <a:ln w="34925" cap="rnd">
            <a:solidFill>
              <a:srgbClr val="41719C"/>
            </a:solidFill>
            <a:round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 Box 263"/>
          <p:cNvSpPr txBox="1"/>
          <p:nvPr/>
        </p:nvSpPr>
        <p:spPr>
          <a:xfrm>
            <a:off x="7848121" y="12049665"/>
            <a:ext cx="2439670" cy="3384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en-US" altLang="zh-CN" sz="2200" b="1">
                <a:latin typeface="Times New Roman" panose="02020603050405020304" charset="0"/>
                <a:cs typeface="Times New Roman" panose="02020603050405020304" charset="0"/>
              </a:rPr>
              <a:t>Background selecting</a:t>
            </a:r>
            <a:endParaRPr lang="en-US" altLang="zh-CN" sz="2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5" name="Text Box 264"/>
          <p:cNvSpPr txBox="1"/>
          <p:nvPr/>
        </p:nvSpPr>
        <p:spPr>
          <a:xfrm>
            <a:off x="15405030" y="12085225"/>
            <a:ext cx="2463800" cy="3384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en-US" altLang="zh-CN" sz="2200" b="1">
                <a:latin typeface="Times New Roman" panose="02020603050405020304" charset="0"/>
                <a:cs typeface="Times New Roman" panose="02020603050405020304" charset="0"/>
              </a:rPr>
              <a:t>Defense tower adding</a:t>
            </a:r>
            <a:endParaRPr lang="en-US" altLang="zh-CN" sz="2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6" name="Text Box 265"/>
          <p:cNvSpPr txBox="1"/>
          <p:nvPr/>
        </p:nvSpPr>
        <p:spPr>
          <a:xfrm>
            <a:off x="19560252" y="12085860"/>
            <a:ext cx="1619885" cy="3384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en-US" altLang="zh-CN" sz="2200" b="1">
                <a:latin typeface="Times New Roman" panose="02020603050405020304" charset="0"/>
                <a:cs typeface="Times New Roman" panose="02020603050405020304" charset="0"/>
              </a:rPr>
              <a:t>Troops adding</a:t>
            </a:r>
            <a:endParaRPr lang="en-US" altLang="zh-CN" sz="2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267" name="Straight Connector 266"/>
          <p:cNvCxnSpPr/>
          <p:nvPr/>
        </p:nvCxnSpPr>
        <p:spPr>
          <a:xfrm flipV="1">
            <a:off x="13929995" y="12248515"/>
            <a:ext cx="1274445" cy="5715"/>
          </a:xfrm>
          <a:prstGeom prst="line">
            <a:avLst/>
          </a:prstGeom>
          <a:ln w="38100" cap="rnd">
            <a:solidFill>
              <a:srgbClr val="41719C"/>
            </a:solidFill>
            <a:round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/>
          <p:nvPr/>
        </p:nvCxnSpPr>
        <p:spPr>
          <a:xfrm flipV="1">
            <a:off x="18054955" y="12254865"/>
            <a:ext cx="1249680" cy="0"/>
          </a:xfrm>
          <a:prstGeom prst="line">
            <a:avLst/>
          </a:prstGeom>
          <a:ln w="38100" cap="rnd">
            <a:solidFill>
              <a:srgbClr val="41719C"/>
            </a:solidFill>
            <a:round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9" name="Group 268"/>
          <p:cNvGrpSpPr/>
          <p:nvPr/>
        </p:nvGrpSpPr>
        <p:grpSpPr>
          <a:xfrm flipH="1" flipV="1">
            <a:off x="5396216" y="8702873"/>
            <a:ext cx="1789700" cy="2333980"/>
            <a:chOff x="5432" y="4316"/>
            <a:chExt cx="1785" cy="1007"/>
          </a:xfrm>
        </p:grpSpPr>
        <p:grpSp>
          <p:nvGrpSpPr>
            <p:cNvPr id="270" name="Group 269"/>
            <p:cNvGrpSpPr/>
            <p:nvPr/>
          </p:nvGrpSpPr>
          <p:grpSpPr>
            <a:xfrm>
              <a:off x="5432" y="4316"/>
              <a:ext cx="643" cy="1007"/>
              <a:chOff x="5398" y="4316"/>
              <a:chExt cx="1163" cy="1007"/>
            </a:xfrm>
          </p:grpSpPr>
          <p:cxnSp>
            <p:nvCxnSpPr>
              <p:cNvPr id="271" name="Straight Connector 270"/>
              <p:cNvCxnSpPr/>
              <p:nvPr/>
            </p:nvCxnSpPr>
            <p:spPr>
              <a:xfrm>
                <a:off x="5398" y="5323"/>
                <a:ext cx="1156" cy="0"/>
              </a:xfrm>
              <a:prstGeom prst="line">
                <a:avLst/>
              </a:prstGeom>
              <a:ln w="38100" cap="rnd">
                <a:solidFill>
                  <a:srgbClr val="41719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/>
              <p:cNvCxnSpPr/>
              <p:nvPr/>
            </p:nvCxnSpPr>
            <p:spPr>
              <a:xfrm flipH="1" flipV="1">
                <a:off x="6555" y="4316"/>
                <a:ext cx="6" cy="1001"/>
              </a:xfrm>
              <a:prstGeom prst="line">
                <a:avLst/>
              </a:prstGeom>
              <a:ln w="38100" cap="rnd">
                <a:solidFill>
                  <a:srgbClr val="41719C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3" name="Straight Connector 272"/>
            <p:cNvCxnSpPr>
              <a:endCxn id="287" idx="3"/>
            </p:cNvCxnSpPr>
            <p:nvPr/>
          </p:nvCxnSpPr>
          <p:spPr>
            <a:xfrm>
              <a:off x="6084" y="4316"/>
              <a:ext cx="1133" cy="0"/>
            </a:xfrm>
            <a:prstGeom prst="line">
              <a:avLst/>
            </a:prstGeom>
            <a:ln w="38100" cap="rnd">
              <a:solidFill>
                <a:srgbClr val="41719C"/>
              </a:solidFill>
              <a:round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5" name="Straight Connector 274"/>
          <p:cNvCxnSpPr/>
          <p:nvPr/>
        </p:nvCxnSpPr>
        <p:spPr>
          <a:xfrm>
            <a:off x="13659583" y="2688842"/>
            <a:ext cx="801864" cy="4739"/>
          </a:xfrm>
          <a:prstGeom prst="line">
            <a:avLst/>
          </a:prstGeom>
          <a:ln w="38100" cap="rnd">
            <a:solidFill>
              <a:srgbClr val="41719C"/>
            </a:solidFill>
            <a:round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Text Box 275"/>
          <p:cNvSpPr txBox="1"/>
          <p:nvPr/>
        </p:nvSpPr>
        <p:spPr>
          <a:xfrm>
            <a:off x="13659674" y="2147984"/>
            <a:ext cx="710565" cy="4921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 fontAlgn="auto">
              <a:lnSpc>
                <a:spcPct val="80000"/>
              </a:lnSpc>
            </a:pPr>
            <a:r>
              <a:rPr lang="en-US" altLang="zh-CN" sz="20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Build</a:t>
            </a:r>
            <a:endParaRPr lang="en-US" altLang="zh-CN" sz="20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ctr" fontAlgn="auto">
              <a:lnSpc>
                <a:spcPct val="80000"/>
              </a:lnSpc>
            </a:pPr>
            <a:r>
              <a:rPr lang="en-US" altLang="zh-CN" sz="2000" b="1">
                <a:latin typeface="Times New Roman" panose="02020603050405020304" charset="0"/>
                <a:cs typeface="Times New Roman" panose="02020603050405020304" charset="0"/>
              </a:rPr>
              <a:t>dataset</a:t>
            </a:r>
            <a:endParaRPr lang="en-US" altLang="zh-CN" sz="2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77" name="Text Box 276"/>
          <p:cNvSpPr txBox="1"/>
          <p:nvPr/>
        </p:nvSpPr>
        <p:spPr>
          <a:xfrm>
            <a:off x="5419886" y="2081911"/>
            <a:ext cx="591185" cy="3937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 fontAlgn="auto">
              <a:lnSpc>
                <a:spcPct val="80000"/>
              </a:lnSpc>
            </a:pPr>
            <a:r>
              <a:rPr lang="en-US" altLang="zh-CN" sz="1600" b="1"/>
              <a:t>Extract</a:t>
            </a:r>
            <a:endParaRPr lang="en-US" altLang="zh-CN" sz="1600" b="1"/>
          </a:p>
          <a:p>
            <a:pPr algn="ctr" fontAlgn="auto">
              <a:lnSpc>
                <a:spcPct val="80000"/>
              </a:lnSpc>
            </a:pPr>
            <a:r>
              <a:rPr lang="en-US" altLang="zh-CN" sz="1600" b="1">
                <a:sym typeface="+mn-ea"/>
              </a:rPr>
              <a:t>frame</a:t>
            </a:r>
            <a:endParaRPr lang="en-US" altLang="zh-CN" sz="1600" b="1">
              <a:sym typeface="+mn-ea"/>
            </a:endParaRPr>
          </a:p>
        </p:txBody>
      </p:sp>
      <p:sp>
        <p:nvSpPr>
          <p:cNvPr id="278" name="Text Box 277"/>
          <p:cNvSpPr txBox="1"/>
          <p:nvPr/>
        </p:nvSpPr>
        <p:spPr>
          <a:xfrm>
            <a:off x="5458082" y="8018734"/>
            <a:ext cx="1639570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en-US" altLang="zh-CN" sz="2000" b="1"/>
              <a:t>Update object</a:t>
            </a:r>
            <a:endParaRPr lang="en-US" altLang="zh-CN" sz="2000" b="1"/>
          </a:p>
          <a:p>
            <a:pPr algn="ctr"/>
            <a:r>
              <a:rPr lang="en-US" altLang="zh-CN" sz="2000" b="1"/>
              <a:t>detection model</a:t>
            </a:r>
            <a:endParaRPr lang="en-US" altLang="zh-CN" sz="2000" b="1"/>
          </a:p>
        </p:txBody>
      </p:sp>
      <p:sp>
        <p:nvSpPr>
          <p:cNvPr id="279" name="Rectangles 278"/>
          <p:cNvSpPr/>
          <p:nvPr/>
        </p:nvSpPr>
        <p:spPr>
          <a:xfrm>
            <a:off x="741596" y="10212245"/>
            <a:ext cx="212078" cy="187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grpSp>
        <p:nvGrpSpPr>
          <p:cNvPr id="291" name="Group 290"/>
          <p:cNvGrpSpPr/>
          <p:nvPr/>
        </p:nvGrpSpPr>
        <p:grpSpPr>
          <a:xfrm rot="0">
            <a:off x="2458085" y="9938385"/>
            <a:ext cx="874395" cy="746125"/>
            <a:chOff x="2196" y="8116"/>
            <a:chExt cx="738" cy="630"/>
          </a:xfrm>
        </p:grpSpPr>
        <p:grpSp>
          <p:nvGrpSpPr>
            <p:cNvPr id="286" name="Group 285"/>
            <p:cNvGrpSpPr/>
            <p:nvPr/>
          </p:nvGrpSpPr>
          <p:grpSpPr>
            <a:xfrm rot="10800000">
              <a:off x="2196" y="8116"/>
              <a:ext cx="739" cy="631"/>
              <a:chOff x="1916" y="8813"/>
              <a:chExt cx="739" cy="631"/>
            </a:xfrm>
          </p:grpSpPr>
          <p:sp>
            <p:nvSpPr>
              <p:cNvPr id="283" name="Rectangles 282"/>
              <p:cNvSpPr/>
              <p:nvPr/>
            </p:nvSpPr>
            <p:spPr>
              <a:xfrm>
                <a:off x="2026" y="9051"/>
                <a:ext cx="520" cy="1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sz="3360"/>
              </a:p>
            </p:txBody>
          </p:sp>
          <p:sp>
            <p:nvSpPr>
              <p:cNvPr id="284" name="Rectangles 283"/>
              <p:cNvSpPr/>
              <p:nvPr/>
            </p:nvSpPr>
            <p:spPr>
              <a:xfrm>
                <a:off x="1916" y="9294"/>
                <a:ext cx="739" cy="1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sz="3360"/>
              </a:p>
            </p:txBody>
          </p:sp>
          <p:sp>
            <p:nvSpPr>
              <p:cNvPr id="285" name="Rectangles 284"/>
              <p:cNvSpPr/>
              <p:nvPr/>
            </p:nvSpPr>
            <p:spPr>
              <a:xfrm>
                <a:off x="2145" y="8813"/>
                <a:ext cx="280" cy="1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sz="3360"/>
              </a:p>
            </p:txBody>
          </p:sp>
        </p:grpSp>
        <p:cxnSp>
          <p:nvCxnSpPr>
            <p:cNvPr id="289" name="Straight Connector 288"/>
            <p:cNvCxnSpPr/>
            <p:nvPr/>
          </p:nvCxnSpPr>
          <p:spPr>
            <a:xfrm flipH="1">
              <a:off x="2565" y="8266"/>
              <a:ext cx="1" cy="92"/>
            </a:xfrm>
            <a:prstGeom prst="line">
              <a:avLst/>
            </a:prstGeom>
            <a:ln w="254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/>
          </p:nvCxnSpPr>
          <p:spPr>
            <a:xfrm flipH="1">
              <a:off x="2565" y="8504"/>
              <a:ext cx="1" cy="92"/>
            </a:xfrm>
            <a:prstGeom prst="line">
              <a:avLst/>
            </a:prstGeom>
            <a:ln w="254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2" name="Group 291"/>
          <p:cNvGrpSpPr/>
          <p:nvPr/>
        </p:nvGrpSpPr>
        <p:grpSpPr>
          <a:xfrm rot="10800000">
            <a:off x="1583690" y="9938385"/>
            <a:ext cx="874395" cy="746125"/>
            <a:chOff x="2196" y="8116"/>
            <a:chExt cx="738" cy="630"/>
          </a:xfrm>
        </p:grpSpPr>
        <p:grpSp>
          <p:nvGrpSpPr>
            <p:cNvPr id="293" name="Group 292"/>
            <p:cNvGrpSpPr/>
            <p:nvPr/>
          </p:nvGrpSpPr>
          <p:grpSpPr>
            <a:xfrm rot="10800000">
              <a:off x="2196" y="8116"/>
              <a:ext cx="739" cy="631"/>
              <a:chOff x="1916" y="8813"/>
              <a:chExt cx="739" cy="631"/>
            </a:xfrm>
          </p:grpSpPr>
          <p:sp>
            <p:nvSpPr>
              <p:cNvPr id="294" name="Rectangles 293"/>
              <p:cNvSpPr/>
              <p:nvPr/>
            </p:nvSpPr>
            <p:spPr>
              <a:xfrm>
                <a:off x="2026" y="9051"/>
                <a:ext cx="520" cy="1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sz="3360"/>
              </a:p>
            </p:txBody>
          </p:sp>
          <p:sp>
            <p:nvSpPr>
              <p:cNvPr id="295" name="Rectangles 294"/>
              <p:cNvSpPr/>
              <p:nvPr/>
            </p:nvSpPr>
            <p:spPr>
              <a:xfrm>
                <a:off x="1916" y="9294"/>
                <a:ext cx="739" cy="1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sz="3360"/>
              </a:p>
            </p:txBody>
          </p:sp>
          <p:sp>
            <p:nvSpPr>
              <p:cNvPr id="296" name="Rectangles 295"/>
              <p:cNvSpPr/>
              <p:nvPr/>
            </p:nvSpPr>
            <p:spPr>
              <a:xfrm>
                <a:off x="2145" y="8813"/>
                <a:ext cx="280" cy="1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sz="3360"/>
              </a:p>
            </p:txBody>
          </p:sp>
        </p:grpSp>
        <p:cxnSp>
          <p:nvCxnSpPr>
            <p:cNvPr id="297" name="Straight Connector 296"/>
            <p:cNvCxnSpPr/>
            <p:nvPr/>
          </p:nvCxnSpPr>
          <p:spPr>
            <a:xfrm flipH="1">
              <a:off x="2565" y="8266"/>
              <a:ext cx="1" cy="92"/>
            </a:xfrm>
            <a:prstGeom prst="line">
              <a:avLst/>
            </a:prstGeom>
            <a:ln w="254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flipH="1">
              <a:off x="2565" y="8504"/>
              <a:ext cx="1" cy="92"/>
            </a:xfrm>
            <a:prstGeom prst="line">
              <a:avLst/>
            </a:prstGeom>
            <a:ln w="254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6" name="Group 305"/>
          <p:cNvGrpSpPr/>
          <p:nvPr/>
        </p:nvGrpSpPr>
        <p:grpSpPr>
          <a:xfrm rot="0">
            <a:off x="2896870" y="9801225"/>
            <a:ext cx="746125" cy="1235710"/>
            <a:chOff x="2528" y="7935"/>
            <a:chExt cx="630" cy="1116"/>
          </a:xfrm>
        </p:grpSpPr>
        <p:grpSp>
          <p:nvGrpSpPr>
            <p:cNvPr id="300" name="Group 299"/>
            <p:cNvGrpSpPr/>
            <p:nvPr/>
          </p:nvGrpSpPr>
          <p:grpSpPr>
            <a:xfrm flipH="1">
              <a:off x="2528" y="7936"/>
              <a:ext cx="630" cy="1115"/>
              <a:chOff x="5475" y="4322"/>
              <a:chExt cx="1243" cy="1001"/>
            </a:xfrm>
          </p:grpSpPr>
          <p:grpSp>
            <p:nvGrpSpPr>
              <p:cNvPr id="301" name="Group 300"/>
              <p:cNvGrpSpPr/>
              <p:nvPr/>
            </p:nvGrpSpPr>
            <p:grpSpPr>
              <a:xfrm>
                <a:off x="5475" y="4322"/>
                <a:ext cx="300" cy="1001"/>
                <a:chOff x="5475" y="4322"/>
                <a:chExt cx="543" cy="1001"/>
              </a:xfrm>
            </p:grpSpPr>
            <p:cxnSp>
              <p:nvCxnSpPr>
                <p:cNvPr id="302" name="Straight Connector 301"/>
                <p:cNvCxnSpPr/>
                <p:nvPr/>
              </p:nvCxnSpPr>
              <p:spPr>
                <a:xfrm flipV="1">
                  <a:off x="5475" y="5322"/>
                  <a:ext cx="535" cy="1"/>
                </a:xfrm>
                <a:prstGeom prst="line">
                  <a:avLst/>
                </a:prstGeom>
                <a:ln w="25400" cap="rnd">
                  <a:solidFill>
                    <a:srgbClr val="41719C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Straight Connector 302"/>
                <p:cNvCxnSpPr/>
                <p:nvPr/>
              </p:nvCxnSpPr>
              <p:spPr>
                <a:xfrm flipH="1" flipV="1">
                  <a:off x="6012" y="4322"/>
                  <a:ext cx="6" cy="1001"/>
                </a:xfrm>
                <a:prstGeom prst="line">
                  <a:avLst/>
                </a:prstGeom>
                <a:ln w="25400" cap="rnd">
                  <a:solidFill>
                    <a:srgbClr val="41719C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4" name="Straight Connector 303"/>
              <p:cNvCxnSpPr/>
              <p:nvPr/>
            </p:nvCxnSpPr>
            <p:spPr>
              <a:xfrm>
                <a:off x="5775" y="4322"/>
                <a:ext cx="943" cy="0"/>
              </a:xfrm>
              <a:prstGeom prst="line">
                <a:avLst/>
              </a:prstGeom>
              <a:ln w="25400" cap="rnd">
                <a:solidFill>
                  <a:srgbClr val="41719C"/>
                </a:solidFill>
                <a:round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5" name="Straight Connector 304"/>
            <p:cNvCxnSpPr/>
            <p:nvPr/>
          </p:nvCxnSpPr>
          <p:spPr>
            <a:xfrm flipV="1">
              <a:off x="2528" y="7935"/>
              <a:ext cx="2" cy="124"/>
            </a:xfrm>
            <a:prstGeom prst="line">
              <a:avLst/>
            </a:prstGeom>
            <a:ln w="25400" cap="rnd">
              <a:solidFill>
                <a:srgbClr val="41719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0" name="Group 309"/>
          <p:cNvGrpSpPr/>
          <p:nvPr/>
        </p:nvGrpSpPr>
        <p:grpSpPr>
          <a:xfrm rot="0" flipV="1">
            <a:off x="2021205" y="10693400"/>
            <a:ext cx="878205" cy="142240"/>
            <a:chOff x="1712" y="8990"/>
            <a:chExt cx="481" cy="192"/>
          </a:xfrm>
        </p:grpSpPr>
        <p:cxnSp>
          <p:nvCxnSpPr>
            <p:cNvPr id="307" name="Straight Connector 306"/>
            <p:cNvCxnSpPr/>
            <p:nvPr/>
          </p:nvCxnSpPr>
          <p:spPr>
            <a:xfrm flipH="1" flipV="1">
              <a:off x="2192" y="8990"/>
              <a:ext cx="1" cy="185"/>
            </a:xfrm>
            <a:prstGeom prst="line">
              <a:avLst/>
            </a:prstGeom>
            <a:ln w="25400" cap="rnd">
              <a:solidFill>
                <a:srgbClr val="41719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/>
          </p:nvCxnSpPr>
          <p:spPr>
            <a:xfrm flipH="1">
              <a:off x="1712" y="8991"/>
              <a:ext cx="478" cy="0"/>
            </a:xfrm>
            <a:prstGeom prst="line">
              <a:avLst/>
            </a:prstGeom>
            <a:ln w="25400" cap="rnd">
              <a:solidFill>
                <a:srgbClr val="41719C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/>
          </p:nvCxnSpPr>
          <p:spPr>
            <a:xfrm flipV="1">
              <a:off x="1712" y="8990"/>
              <a:ext cx="2" cy="192"/>
            </a:xfrm>
            <a:prstGeom prst="line">
              <a:avLst/>
            </a:prstGeom>
            <a:ln w="25400" cap="rnd">
              <a:solidFill>
                <a:srgbClr val="41719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/>
          <p:cNvGrpSpPr/>
          <p:nvPr/>
        </p:nvGrpSpPr>
        <p:grpSpPr>
          <a:xfrm rot="10800000">
            <a:off x="1158875" y="9937115"/>
            <a:ext cx="208280" cy="751205"/>
            <a:chOff x="2477" y="8116"/>
            <a:chExt cx="176" cy="634"/>
          </a:xfrm>
        </p:grpSpPr>
        <p:grpSp>
          <p:nvGrpSpPr>
            <p:cNvPr id="314" name="Group 313"/>
            <p:cNvGrpSpPr/>
            <p:nvPr/>
          </p:nvGrpSpPr>
          <p:grpSpPr>
            <a:xfrm rot="10800000">
              <a:off x="2477" y="8116"/>
              <a:ext cx="176" cy="634"/>
              <a:chOff x="2198" y="8810"/>
              <a:chExt cx="176" cy="634"/>
            </a:xfrm>
          </p:grpSpPr>
          <p:sp>
            <p:nvSpPr>
              <p:cNvPr id="315" name="Rectangles 314"/>
              <p:cNvSpPr/>
              <p:nvPr/>
            </p:nvSpPr>
            <p:spPr>
              <a:xfrm>
                <a:off x="2198" y="9045"/>
                <a:ext cx="176" cy="1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sz="3360"/>
              </a:p>
            </p:txBody>
          </p:sp>
          <p:sp>
            <p:nvSpPr>
              <p:cNvPr id="316" name="Rectangles 315"/>
              <p:cNvSpPr/>
              <p:nvPr/>
            </p:nvSpPr>
            <p:spPr>
              <a:xfrm>
                <a:off x="2198" y="9294"/>
                <a:ext cx="176" cy="1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sz="3360"/>
              </a:p>
            </p:txBody>
          </p:sp>
          <p:sp>
            <p:nvSpPr>
              <p:cNvPr id="317" name="Rectangles 316"/>
              <p:cNvSpPr/>
              <p:nvPr/>
            </p:nvSpPr>
            <p:spPr>
              <a:xfrm>
                <a:off x="2200" y="8810"/>
                <a:ext cx="174" cy="1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sz="3360"/>
              </a:p>
            </p:txBody>
          </p:sp>
        </p:grpSp>
        <p:cxnSp>
          <p:nvCxnSpPr>
            <p:cNvPr id="318" name="Straight Connector 317"/>
            <p:cNvCxnSpPr/>
            <p:nvPr/>
          </p:nvCxnSpPr>
          <p:spPr>
            <a:xfrm flipH="1">
              <a:off x="2565" y="8266"/>
              <a:ext cx="1" cy="92"/>
            </a:xfrm>
            <a:prstGeom prst="line">
              <a:avLst/>
            </a:prstGeom>
            <a:ln w="254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/>
          </p:nvCxnSpPr>
          <p:spPr>
            <a:xfrm flipH="1">
              <a:off x="2565" y="8504"/>
              <a:ext cx="1" cy="92"/>
            </a:xfrm>
            <a:prstGeom prst="line">
              <a:avLst/>
            </a:prstGeom>
            <a:ln w="254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6" name="Straight Connector 325"/>
          <p:cNvCxnSpPr/>
          <p:nvPr/>
        </p:nvCxnSpPr>
        <p:spPr>
          <a:xfrm flipH="1">
            <a:off x="1367155" y="10596245"/>
            <a:ext cx="215900" cy="3810"/>
          </a:xfrm>
          <a:prstGeom prst="line">
            <a:avLst/>
          </a:prstGeom>
          <a:ln w="254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/>
          <p:cNvCxnSpPr/>
          <p:nvPr/>
        </p:nvCxnSpPr>
        <p:spPr>
          <a:xfrm flipH="1" flipV="1">
            <a:off x="1367155" y="10306050"/>
            <a:ext cx="346075" cy="3810"/>
          </a:xfrm>
          <a:prstGeom prst="line">
            <a:avLst/>
          </a:prstGeom>
          <a:ln w="254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/>
          <p:cNvCxnSpPr/>
          <p:nvPr/>
        </p:nvCxnSpPr>
        <p:spPr>
          <a:xfrm flipH="1">
            <a:off x="1367155" y="10027285"/>
            <a:ext cx="487045" cy="0"/>
          </a:xfrm>
          <a:prstGeom prst="line">
            <a:avLst/>
          </a:prstGeom>
          <a:ln w="254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1" name="Group 330"/>
          <p:cNvGrpSpPr/>
          <p:nvPr/>
        </p:nvGrpSpPr>
        <p:grpSpPr>
          <a:xfrm rot="0" flipV="1">
            <a:off x="2458085" y="11450955"/>
            <a:ext cx="874395" cy="878205"/>
            <a:chOff x="2196" y="8116"/>
            <a:chExt cx="738" cy="630"/>
          </a:xfrm>
        </p:grpSpPr>
        <p:grpSp>
          <p:nvGrpSpPr>
            <p:cNvPr id="332" name="Group 331"/>
            <p:cNvGrpSpPr/>
            <p:nvPr/>
          </p:nvGrpSpPr>
          <p:grpSpPr>
            <a:xfrm rot="10800000">
              <a:off x="2196" y="8116"/>
              <a:ext cx="739" cy="631"/>
              <a:chOff x="1916" y="8813"/>
              <a:chExt cx="739" cy="631"/>
            </a:xfrm>
          </p:grpSpPr>
          <p:sp>
            <p:nvSpPr>
              <p:cNvPr id="333" name="Rectangles 332"/>
              <p:cNvSpPr/>
              <p:nvPr/>
            </p:nvSpPr>
            <p:spPr>
              <a:xfrm>
                <a:off x="2026" y="9051"/>
                <a:ext cx="520" cy="1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sz="3360"/>
              </a:p>
            </p:txBody>
          </p:sp>
          <p:sp>
            <p:nvSpPr>
              <p:cNvPr id="334" name="Rectangles 333"/>
              <p:cNvSpPr/>
              <p:nvPr/>
            </p:nvSpPr>
            <p:spPr>
              <a:xfrm>
                <a:off x="1916" y="9294"/>
                <a:ext cx="739" cy="1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sz="3360"/>
              </a:p>
            </p:txBody>
          </p:sp>
          <p:sp>
            <p:nvSpPr>
              <p:cNvPr id="335" name="Rectangles 334"/>
              <p:cNvSpPr/>
              <p:nvPr/>
            </p:nvSpPr>
            <p:spPr>
              <a:xfrm>
                <a:off x="2145" y="8813"/>
                <a:ext cx="280" cy="1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sz="3360"/>
              </a:p>
            </p:txBody>
          </p:sp>
        </p:grpSp>
        <p:cxnSp>
          <p:nvCxnSpPr>
            <p:cNvPr id="336" name="Straight Connector 335"/>
            <p:cNvCxnSpPr/>
            <p:nvPr/>
          </p:nvCxnSpPr>
          <p:spPr>
            <a:xfrm flipH="1">
              <a:off x="2565" y="8266"/>
              <a:ext cx="1" cy="92"/>
            </a:xfrm>
            <a:prstGeom prst="line">
              <a:avLst/>
            </a:prstGeom>
            <a:ln w="254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/>
          </p:nvCxnSpPr>
          <p:spPr>
            <a:xfrm flipH="1">
              <a:off x="2565" y="8504"/>
              <a:ext cx="1" cy="92"/>
            </a:xfrm>
            <a:prstGeom prst="line">
              <a:avLst/>
            </a:prstGeom>
            <a:ln w="254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8" name="Group 337"/>
          <p:cNvGrpSpPr/>
          <p:nvPr/>
        </p:nvGrpSpPr>
        <p:grpSpPr>
          <a:xfrm rot="10800000" flipV="1">
            <a:off x="1583690" y="11450955"/>
            <a:ext cx="874395" cy="878205"/>
            <a:chOff x="2196" y="8116"/>
            <a:chExt cx="738" cy="630"/>
          </a:xfrm>
        </p:grpSpPr>
        <p:grpSp>
          <p:nvGrpSpPr>
            <p:cNvPr id="339" name="Group 338"/>
            <p:cNvGrpSpPr/>
            <p:nvPr/>
          </p:nvGrpSpPr>
          <p:grpSpPr>
            <a:xfrm rot="10800000">
              <a:off x="2196" y="8116"/>
              <a:ext cx="739" cy="631"/>
              <a:chOff x="1916" y="8813"/>
              <a:chExt cx="739" cy="631"/>
            </a:xfrm>
          </p:grpSpPr>
          <p:sp>
            <p:nvSpPr>
              <p:cNvPr id="340" name="Rectangles 339"/>
              <p:cNvSpPr/>
              <p:nvPr/>
            </p:nvSpPr>
            <p:spPr>
              <a:xfrm>
                <a:off x="2026" y="9051"/>
                <a:ext cx="520" cy="1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sz="3360"/>
              </a:p>
            </p:txBody>
          </p:sp>
          <p:sp>
            <p:nvSpPr>
              <p:cNvPr id="341" name="Rectangles 340"/>
              <p:cNvSpPr/>
              <p:nvPr/>
            </p:nvSpPr>
            <p:spPr>
              <a:xfrm>
                <a:off x="1916" y="9294"/>
                <a:ext cx="739" cy="1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sz="3360"/>
              </a:p>
            </p:txBody>
          </p:sp>
          <p:sp>
            <p:nvSpPr>
              <p:cNvPr id="342" name="Rectangles 341"/>
              <p:cNvSpPr/>
              <p:nvPr/>
            </p:nvSpPr>
            <p:spPr>
              <a:xfrm>
                <a:off x="2145" y="8813"/>
                <a:ext cx="280" cy="1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sz="3360"/>
              </a:p>
            </p:txBody>
          </p:sp>
        </p:grpSp>
        <p:cxnSp>
          <p:nvCxnSpPr>
            <p:cNvPr id="343" name="Straight Connector 342"/>
            <p:cNvCxnSpPr/>
            <p:nvPr/>
          </p:nvCxnSpPr>
          <p:spPr>
            <a:xfrm flipH="1">
              <a:off x="2565" y="8266"/>
              <a:ext cx="1" cy="92"/>
            </a:xfrm>
            <a:prstGeom prst="line">
              <a:avLst/>
            </a:prstGeom>
            <a:ln w="254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/>
          </p:nvCxnSpPr>
          <p:spPr>
            <a:xfrm flipH="1">
              <a:off x="2565" y="8504"/>
              <a:ext cx="1" cy="92"/>
            </a:xfrm>
            <a:prstGeom prst="line">
              <a:avLst/>
            </a:prstGeom>
            <a:ln w="254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5" name="Group 344"/>
          <p:cNvGrpSpPr/>
          <p:nvPr/>
        </p:nvGrpSpPr>
        <p:grpSpPr>
          <a:xfrm rot="0" flipV="1">
            <a:off x="2896870" y="11036935"/>
            <a:ext cx="746125" cy="1454150"/>
            <a:chOff x="2528" y="7935"/>
            <a:chExt cx="630" cy="1116"/>
          </a:xfrm>
        </p:grpSpPr>
        <p:grpSp>
          <p:nvGrpSpPr>
            <p:cNvPr id="346" name="Group 345"/>
            <p:cNvGrpSpPr/>
            <p:nvPr/>
          </p:nvGrpSpPr>
          <p:grpSpPr>
            <a:xfrm flipH="1">
              <a:off x="2528" y="7936"/>
              <a:ext cx="630" cy="1115"/>
              <a:chOff x="5475" y="4322"/>
              <a:chExt cx="1243" cy="1001"/>
            </a:xfrm>
          </p:grpSpPr>
          <p:grpSp>
            <p:nvGrpSpPr>
              <p:cNvPr id="347" name="Group 346"/>
              <p:cNvGrpSpPr/>
              <p:nvPr/>
            </p:nvGrpSpPr>
            <p:grpSpPr>
              <a:xfrm>
                <a:off x="5475" y="4322"/>
                <a:ext cx="300" cy="1001"/>
                <a:chOff x="5475" y="4322"/>
                <a:chExt cx="543" cy="1001"/>
              </a:xfrm>
            </p:grpSpPr>
            <p:cxnSp>
              <p:nvCxnSpPr>
                <p:cNvPr id="348" name="Straight Connector 347"/>
                <p:cNvCxnSpPr/>
                <p:nvPr/>
              </p:nvCxnSpPr>
              <p:spPr>
                <a:xfrm flipV="1">
                  <a:off x="5475" y="5322"/>
                  <a:ext cx="535" cy="1"/>
                </a:xfrm>
                <a:prstGeom prst="line">
                  <a:avLst/>
                </a:prstGeom>
                <a:ln w="25400" cap="rnd">
                  <a:solidFill>
                    <a:srgbClr val="41719C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Straight Connector 348"/>
                <p:cNvCxnSpPr/>
                <p:nvPr/>
              </p:nvCxnSpPr>
              <p:spPr>
                <a:xfrm flipH="1" flipV="1">
                  <a:off x="6012" y="4322"/>
                  <a:ext cx="6" cy="1001"/>
                </a:xfrm>
                <a:prstGeom prst="line">
                  <a:avLst/>
                </a:prstGeom>
                <a:ln w="25400" cap="rnd">
                  <a:solidFill>
                    <a:srgbClr val="41719C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0" name="Straight Connector 349"/>
              <p:cNvCxnSpPr/>
              <p:nvPr/>
            </p:nvCxnSpPr>
            <p:spPr>
              <a:xfrm>
                <a:off x="5775" y="4322"/>
                <a:ext cx="943" cy="0"/>
              </a:xfrm>
              <a:prstGeom prst="line">
                <a:avLst/>
              </a:prstGeom>
              <a:ln w="25400" cap="rnd">
                <a:solidFill>
                  <a:srgbClr val="41719C"/>
                </a:solidFill>
                <a:round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1" name="Straight Connector 350"/>
            <p:cNvCxnSpPr/>
            <p:nvPr/>
          </p:nvCxnSpPr>
          <p:spPr>
            <a:xfrm flipV="1">
              <a:off x="2528" y="7935"/>
              <a:ext cx="2" cy="124"/>
            </a:xfrm>
            <a:prstGeom prst="line">
              <a:avLst/>
            </a:prstGeom>
            <a:ln w="25400" cap="rnd">
              <a:solidFill>
                <a:srgbClr val="41719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2" name="Group 351"/>
          <p:cNvGrpSpPr/>
          <p:nvPr/>
        </p:nvGrpSpPr>
        <p:grpSpPr>
          <a:xfrm rot="0">
            <a:off x="2021205" y="11273790"/>
            <a:ext cx="878205" cy="167005"/>
            <a:chOff x="1712" y="8990"/>
            <a:chExt cx="481" cy="192"/>
          </a:xfrm>
        </p:grpSpPr>
        <p:cxnSp>
          <p:nvCxnSpPr>
            <p:cNvPr id="353" name="Straight Connector 352"/>
            <p:cNvCxnSpPr/>
            <p:nvPr/>
          </p:nvCxnSpPr>
          <p:spPr>
            <a:xfrm flipH="1" flipV="1">
              <a:off x="2192" y="8994"/>
              <a:ext cx="1" cy="185"/>
            </a:xfrm>
            <a:prstGeom prst="line">
              <a:avLst/>
            </a:prstGeom>
            <a:ln w="19050" cap="rnd">
              <a:solidFill>
                <a:srgbClr val="41719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/>
          </p:nvCxnSpPr>
          <p:spPr>
            <a:xfrm flipH="1">
              <a:off x="1714" y="8991"/>
              <a:ext cx="478" cy="0"/>
            </a:xfrm>
            <a:prstGeom prst="line">
              <a:avLst/>
            </a:prstGeom>
            <a:ln w="19050" cap="rnd">
              <a:solidFill>
                <a:srgbClr val="41719C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/>
          </p:nvCxnSpPr>
          <p:spPr>
            <a:xfrm flipV="1">
              <a:off x="1712" y="8990"/>
              <a:ext cx="2" cy="192"/>
            </a:xfrm>
            <a:prstGeom prst="line">
              <a:avLst/>
            </a:prstGeom>
            <a:ln w="19050" cap="rnd">
              <a:solidFill>
                <a:srgbClr val="41719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6" name="Group 355"/>
          <p:cNvGrpSpPr/>
          <p:nvPr/>
        </p:nvGrpSpPr>
        <p:grpSpPr>
          <a:xfrm rot="10800000" flipV="1">
            <a:off x="1158875" y="11446510"/>
            <a:ext cx="208280" cy="883920"/>
            <a:chOff x="2477" y="8116"/>
            <a:chExt cx="176" cy="634"/>
          </a:xfrm>
        </p:grpSpPr>
        <p:cxnSp>
          <p:nvCxnSpPr>
            <p:cNvPr id="361" name="Straight Connector 360"/>
            <p:cNvCxnSpPr/>
            <p:nvPr/>
          </p:nvCxnSpPr>
          <p:spPr>
            <a:xfrm flipH="1">
              <a:off x="2565" y="8269"/>
              <a:ext cx="1" cy="92"/>
            </a:xfrm>
            <a:prstGeom prst="line">
              <a:avLst/>
            </a:prstGeom>
            <a:ln w="254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/>
          </p:nvCxnSpPr>
          <p:spPr>
            <a:xfrm flipH="1">
              <a:off x="2565" y="8504"/>
              <a:ext cx="1" cy="92"/>
            </a:xfrm>
            <a:prstGeom prst="line">
              <a:avLst/>
            </a:prstGeom>
            <a:ln w="254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7" name="Group 356"/>
            <p:cNvGrpSpPr/>
            <p:nvPr/>
          </p:nvGrpSpPr>
          <p:grpSpPr>
            <a:xfrm rot="10800000">
              <a:off x="2477" y="8116"/>
              <a:ext cx="176" cy="634"/>
              <a:chOff x="2198" y="8810"/>
              <a:chExt cx="176" cy="634"/>
            </a:xfrm>
          </p:grpSpPr>
          <p:sp>
            <p:nvSpPr>
              <p:cNvPr id="358" name="Rectangles 357"/>
              <p:cNvSpPr/>
              <p:nvPr/>
            </p:nvSpPr>
            <p:spPr>
              <a:xfrm>
                <a:off x="2198" y="9045"/>
                <a:ext cx="176" cy="1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sz="3360"/>
              </a:p>
            </p:txBody>
          </p:sp>
          <p:sp>
            <p:nvSpPr>
              <p:cNvPr id="359" name="Rectangles 358"/>
              <p:cNvSpPr/>
              <p:nvPr/>
            </p:nvSpPr>
            <p:spPr>
              <a:xfrm>
                <a:off x="2198" y="9294"/>
                <a:ext cx="176" cy="1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sz="3360"/>
              </a:p>
            </p:txBody>
          </p:sp>
          <p:sp>
            <p:nvSpPr>
              <p:cNvPr id="360" name="Rectangles 359"/>
              <p:cNvSpPr/>
              <p:nvPr/>
            </p:nvSpPr>
            <p:spPr>
              <a:xfrm>
                <a:off x="2200" y="8810"/>
                <a:ext cx="174" cy="1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sz="3360"/>
              </a:p>
            </p:txBody>
          </p:sp>
        </p:grpSp>
      </p:grpSp>
      <p:sp>
        <p:nvSpPr>
          <p:cNvPr id="287" name="Rounded Rectangle 286"/>
          <p:cNvSpPr/>
          <p:nvPr/>
        </p:nvSpPr>
        <p:spPr>
          <a:xfrm>
            <a:off x="3643144" y="9647098"/>
            <a:ext cx="1752302" cy="2779514"/>
          </a:xfrm>
          <a:prstGeom prst="roundRect">
            <a:avLst>
              <a:gd name="adj" fmla="val 7972"/>
            </a:avLst>
          </a:prstGeom>
          <a:blipFill rotWithShape="1">
            <a:blip r:embed="rId124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sp>
        <p:nvSpPr>
          <p:cNvPr id="366" name="Text Box 365"/>
          <p:cNvSpPr txBox="1"/>
          <p:nvPr/>
        </p:nvSpPr>
        <p:spPr>
          <a:xfrm>
            <a:off x="1110302" y="10693374"/>
            <a:ext cx="858520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en-US" altLang="zh-CN" sz="1600" b="1"/>
              <a:t>Detector 1</a:t>
            </a:r>
            <a:endParaRPr lang="en-US" altLang="zh-CN" sz="1600" b="1"/>
          </a:p>
        </p:txBody>
      </p:sp>
      <p:sp>
        <p:nvSpPr>
          <p:cNvPr id="367" name="Text Box 366"/>
          <p:cNvSpPr txBox="1"/>
          <p:nvPr/>
        </p:nvSpPr>
        <p:spPr>
          <a:xfrm>
            <a:off x="1110851" y="11192621"/>
            <a:ext cx="858520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en-US" altLang="zh-CN" sz="1600" b="1">
                <a:sym typeface="+mn-ea"/>
              </a:rPr>
              <a:t>Detector </a:t>
            </a:r>
            <a:r>
              <a:rPr lang="en-US" altLang="zh-CN" sz="1600" b="1"/>
              <a:t>2</a:t>
            </a:r>
            <a:endParaRPr lang="en-US" altLang="zh-CN" sz="1600" b="1"/>
          </a:p>
        </p:txBody>
      </p:sp>
      <p:cxnSp>
        <p:nvCxnSpPr>
          <p:cNvPr id="368" name="Straight Connector 367"/>
          <p:cNvCxnSpPr>
            <a:endCxn id="279" idx="3"/>
          </p:cNvCxnSpPr>
          <p:nvPr/>
        </p:nvCxnSpPr>
        <p:spPr>
          <a:xfrm flipH="1">
            <a:off x="953674" y="10027418"/>
            <a:ext cx="207339" cy="278426"/>
          </a:xfrm>
          <a:prstGeom prst="line">
            <a:avLst/>
          </a:prstGeom>
          <a:ln w="254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/>
          <p:cNvCxnSpPr>
            <a:endCxn id="279" idx="3"/>
          </p:cNvCxnSpPr>
          <p:nvPr/>
        </p:nvCxnSpPr>
        <p:spPr>
          <a:xfrm flipH="1">
            <a:off x="953674" y="10305840"/>
            <a:ext cx="204967" cy="0"/>
          </a:xfrm>
          <a:prstGeom prst="line">
            <a:avLst/>
          </a:prstGeom>
          <a:ln w="254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/>
          <p:cNvCxnSpPr>
            <a:endCxn id="279" idx="3"/>
          </p:cNvCxnSpPr>
          <p:nvPr/>
        </p:nvCxnSpPr>
        <p:spPr>
          <a:xfrm flipH="1" flipV="1">
            <a:off x="953674" y="10305840"/>
            <a:ext cx="204967" cy="293827"/>
          </a:xfrm>
          <a:prstGeom prst="line">
            <a:avLst/>
          </a:prstGeom>
          <a:ln w="254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Rectangles 370"/>
          <p:cNvSpPr/>
          <p:nvPr/>
        </p:nvSpPr>
        <p:spPr>
          <a:xfrm>
            <a:off x="741596" y="11804599"/>
            <a:ext cx="212078" cy="187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sp>
        <p:nvSpPr>
          <p:cNvPr id="375" name="Rectangles 374"/>
          <p:cNvSpPr/>
          <p:nvPr/>
        </p:nvSpPr>
        <p:spPr>
          <a:xfrm>
            <a:off x="335217" y="10942074"/>
            <a:ext cx="212078" cy="187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sp>
        <p:nvSpPr>
          <p:cNvPr id="378" name="Text Box 377"/>
          <p:cNvSpPr txBox="1"/>
          <p:nvPr/>
        </p:nvSpPr>
        <p:spPr>
          <a:xfrm>
            <a:off x="623960" y="10914769"/>
            <a:ext cx="442595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en-US" sz="1600" b="1"/>
              <a:t>NMS</a:t>
            </a:r>
            <a:endParaRPr lang="en-US" sz="1600" b="1"/>
          </a:p>
        </p:txBody>
      </p:sp>
      <p:cxnSp>
        <p:nvCxnSpPr>
          <p:cNvPr id="381" name="Straight Connector 380"/>
          <p:cNvCxnSpPr/>
          <p:nvPr/>
        </p:nvCxnSpPr>
        <p:spPr>
          <a:xfrm>
            <a:off x="442595" y="9647555"/>
            <a:ext cx="2270125" cy="8890"/>
          </a:xfrm>
          <a:prstGeom prst="line">
            <a:avLst/>
          </a:prstGeom>
          <a:ln w="38100" cap="rnd">
            <a:solidFill>
              <a:srgbClr val="41719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/>
          <p:cNvCxnSpPr/>
          <p:nvPr/>
        </p:nvCxnSpPr>
        <p:spPr>
          <a:xfrm flipV="1">
            <a:off x="2718033" y="4723553"/>
            <a:ext cx="5079" cy="4924177"/>
          </a:xfrm>
          <a:prstGeom prst="line">
            <a:avLst/>
          </a:prstGeom>
          <a:ln w="38100" cap="rnd">
            <a:solidFill>
              <a:srgbClr val="41719C"/>
            </a:solidFill>
            <a:round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/>
          <p:cNvCxnSpPr/>
          <p:nvPr/>
        </p:nvCxnSpPr>
        <p:spPr>
          <a:xfrm flipH="1" flipV="1">
            <a:off x="437515" y="9656445"/>
            <a:ext cx="10160" cy="1273175"/>
          </a:xfrm>
          <a:prstGeom prst="line">
            <a:avLst/>
          </a:prstGeom>
          <a:ln w="38100" cap="rnd">
            <a:solidFill>
              <a:srgbClr val="41719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Text Box 384"/>
          <p:cNvSpPr txBox="1"/>
          <p:nvPr/>
        </p:nvSpPr>
        <p:spPr>
          <a:xfrm>
            <a:off x="820420" y="9482168"/>
            <a:ext cx="1582420" cy="33845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p>
            <a:pPr algn="ctr"/>
            <a:r>
              <a:rPr lang="en-US" altLang="zh-CN" sz="2200" b="1"/>
              <a:t>Model predict</a:t>
            </a:r>
            <a:endParaRPr lang="en-US" altLang="zh-CN" sz="2200" b="1"/>
          </a:p>
        </p:txBody>
      </p:sp>
      <p:sp>
        <p:nvSpPr>
          <p:cNvPr id="49" name="Text Box 48"/>
          <p:cNvSpPr txBox="1"/>
          <p:nvPr/>
        </p:nvSpPr>
        <p:spPr>
          <a:xfrm>
            <a:off x="3580349" y="224049"/>
            <a:ext cx="1442085" cy="5410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 fontAlgn="auto">
              <a:lnSpc>
                <a:spcPct val="80000"/>
              </a:lnSpc>
            </a:pPr>
            <a:r>
              <a:rPr lang="en-US" altLang="zh-CN" sz="2200" b="1"/>
              <a:t>AI-assisted</a:t>
            </a:r>
            <a:endParaRPr lang="en-US" altLang="zh-CN" sz="2200" b="1"/>
          </a:p>
          <a:p>
            <a:pPr algn="ctr" fontAlgn="auto">
              <a:lnSpc>
                <a:spcPct val="80000"/>
              </a:lnSpc>
            </a:pPr>
            <a:r>
              <a:rPr lang="en-US" altLang="zh-CN" sz="2200" b="1"/>
              <a:t>video stream</a:t>
            </a:r>
            <a:endParaRPr lang="en-US" altLang="zh-CN" sz="2200" b="1"/>
          </a:p>
        </p:txBody>
      </p:sp>
      <p:sp>
        <p:nvSpPr>
          <p:cNvPr id="53" name="Oval 52"/>
          <p:cNvSpPr/>
          <p:nvPr/>
        </p:nvSpPr>
        <p:spPr>
          <a:xfrm>
            <a:off x="677503" y="6449765"/>
            <a:ext cx="109708" cy="109708"/>
          </a:xfrm>
          <a:prstGeom prst="ellipse">
            <a:avLst/>
          </a:prstGeom>
          <a:solidFill>
            <a:schemeClr val="accent1"/>
          </a:solidFill>
          <a:ln w="635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sp>
        <p:nvSpPr>
          <p:cNvPr id="54" name="Oval 53"/>
          <p:cNvSpPr/>
          <p:nvPr/>
        </p:nvSpPr>
        <p:spPr>
          <a:xfrm>
            <a:off x="1072036" y="6449765"/>
            <a:ext cx="109708" cy="109708"/>
          </a:xfrm>
          <a:prstGeom prst="ellipse">
            <a:avLst/>
          </a:prstGeom>
          <a:solidFill>
            <a:schemeClr val="accent1"/>
          </a:solidFill>
          <a:ln w="635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sp>
        <p:nvSpPr>
          <p:cNvPr id="62" name="Oval 61"/>
          <p:cNvSpPr/>
          <p:nvPr/>
        </p:nvSpPr>
        <p:spPr>
          <a:xfrm>
            <a:off x="1466573" y="6449765"/>
            <a:ext cx="109708" cy="109708"/>
          </a:xfrm>
          <a:prstGeom prst="ellipse">
            <a:avLst/>
          </a:prstGeom>
          <a:solidFill>
            <a:schemeClr val="accent1"/>
          </a:solidFill>
          <a:ln w="635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sp>
        <p:nvSpPr>
          <p:cNvPr id="63" name="Oval 62"/>
          <p:cNvSpPr/>
          <p:nvPr/>
        </p:nvSpPr>
        <p:spPr>
          <a:xfrm>
            <a:off x="3863383" y="3549606"/>
            <a:ext cx="109708" cy="109708"/>
          </a:xfrm>
          <a:prstGeom prst="ellipse">
            <a:avLst/>
          </a:prstGeom>
          <a:solidFill>
            <a:schemeClr val="accent1"/>
          </a:solidFill>
          <a:ln w="635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sp>
        <p:nvSpPr>
          <p:cNvPr id="78" name="Oval 77"/>
          <p:cNvSpPr/>
          <p:nvPr/>
        </p:nvSpPr>
        <p:spPr>
          <a:xfrm>
            <a:off x="4257917" y="3549606"/>
            <a:ext cx="109708" cy="109708"/>
          </a:xfrm>
          <a:prstGeom prst="ellipse">
            <a:avLst/>
          </a:prstGeom>
          <a:solidFill>
            <a:schemeClr val="accent1"/>
          </a:solidFill>
          <a:ln w="635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sp>
        <p:nvSpPr>
          <p:cNvPr id="96" name="Oval 95"/>
          <p:cNvSpPr/>
          <p:nvPr/>
        </p:nvSpPr>
        <p:spPr>
          <a:xfrm>
            <a:off x="4652454" y="3549606"/>
            <a:ext cx="109708" cy="109708"/>
          </a:xfrm>
          <a:prstGeom prst="ellipse">
            <a:avLst/>
          </a:prstGeom>
          <a:solidFill>
            <a:schemeClr val="accent1"/>
          </a:solidFill>
          <a:ln w="635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sp>
        <p:nvSpPr>
          <p:cNvPr id="97" name="Oval 96"/>
          <p:cNvSpPr/>
          <p:nvPr/>
        </p:nvSpPr>
        <p:spPr>
          <a:xfrm>
            <a:off x="3860844" y="6449765"/>
            <a:ext cx="109708" cy="109708"/>
          </a:xfrm>
          <a:prstGeom prst="ellipse">
            <a:avLst/>
          </a:prstGeom>
          <a:solidFill>
            <a:schemeClr val="accent1"/>
          </a:solidFill>
          <a:ln w="635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sp>
        <p:nvSpPr>
          <p:cNvPr id="98" name="Oval 97"/>
          <p:cNvSpPr/>
          <p:nvPr/>
        </p:nvSpPr>
        <p:spPr>
          <a:xfrm>
            <a:off x="4255377" y="6449765"/>
            <a:ext cx="109708" cy="109708"/>
          </a:xfrm>
          <a:prstGeom prst="ellipse">
            <a:avLst/>
          </a:prstGeom>
          <a:solidFill>
            <a:schemeClr val="accent1"/>
          </a:solidFill>
          <a:ln w="635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sp>
        <p:nvSpPr>
          <p:cNvPr id="114" name="Oval 113"/>
          <p:cNvSpPr/>
          <p:nvPr/>
        </p:nvSpPr>
        <p:spPr>
          <a:xfrm>
            <a:off x="4649914" y="6449765"/>
            <a:ext cx="109708" cy="109708"/>
          </a:xfrm>
          <a:prstGeom prst="ellipse">
            <a:avLst/>
          </a:prstGeom>
          <a:solidFill>
            <a:schemeClr val="accent1"/>
          </a:solidFill>
          <a:ln w="635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360"/>
          </a:p>
        </p:txBody>
      </p:sp>
      <p:sp>
        <p:nvSpPr>
          <p:cNvPr id="2" name="Text Box 1"/>
          <p:cNvSpPr txBox="1"/>
          <p:nvPr/>
        </p:nvSpPr>
        <p:spPr>
          <a:xfrm>
            <a:off x="2276158" y="4318348"/>
            <a:ext cx="922655" cy="3937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 fontAlgn="auto">
              <a:lnSpc>
                <a:spcPct val="80000"/>
              </a:lnSpc>
            </a:pPr>
            <a:r>
              <a:rPr lang="en-US" altLang="zh-CN" sz="1600" b="1">
                <a:sym typeface="+mn-ea"/>
              </a:rPr>
              <a:t>AI-assisted</a:t>
            </a:r>
            <a:endParaRPr lang="en-US" altLang="zh-CN" sz="1600" b="1">
              <a:sym typeface="+mn-ea"/>
            </a:endParaRPr>
          </a:p>
          <a:p>
            <a:pPr algn="ctr" fontAlgn="auto">
              <a:lnSpc>
                <a:spcPct val="80000"/>
              </a:lnSpc>
            </a:pPr>
            <a:r>
              <a:rPr lang="en-US" altLang="zh-CN" sz="1600" b="1"/>
              <a:t>dection</a:t>
            </a:r>
            <a:endParaRPr lang="en-US" altLang="zh-CN" sz="16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328</Words>
  <Application>WPS Presentation</Application>
  <PresentationFormat>宽屏</PresentationFormat>
  <Paragraphs>48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1" baseType="lpstr">
      <vt:lpstr>Arial</vt:lpstr>
      <vt:lpstr>SimSun</vt:lpstr>
      <vt:lpstr>Wingdings</vt:lpstr>
      <vt:lpstr>Times New Roman</vt:lpstr>
      <vt:lpstr>Microsoft YaHei</vt:lpstr>
      <vt:lpstr>黑体</vt:lpstr>
      <vt:lpstr>Arial Unicode MS</vt:lpstr>
      <vt:lpstr>Arial Black</vt:lpstr>
      <vt:lpstr>宋体</vt:lpstr>
      <vt:lpstr>Office Theme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yy</cp:lastModifiedBy>
  <cp:revision>38</cp:revision>
  <dcterms:created xsi:type="dcterms:W3CDTF">2024-06-02T08:26:30Z</dcterms:created>
  <dcterms:modified xsi:type="dcterms:W3CDTF">2024-06-02T08:26:30Z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1033-11.1.0.11719</vt:lpwstr>
  </property>
  <property fmtid="{D5CDD505-2E9C-101B-9397-08002B2CF9AE}" pid="3" name="ICV">
    <vt:lpwstr/>
  </property>
</Properties>
</file>